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4"/>
  </p:notesMasterIdLst>
  <p:sldIdLst>
    <p:sldId id="256" r:id="rId2"/>
    <p:sldId id="257" r:id="rId3"/>
    <p:sldId id="258" r:id="rId4"/>
    <p:sldId id="259" r:id="rId5"/>
    <p:sldId id="265" r:id="rId6"/>
    <p:sldId id="260" r:id="rId7"/>
    <p:sldId id="266" r:id="rId8"/>
    <p:sldId id="268" r:id="rId9"/>
    <p:sldId id="269" r:id="rId10"/>
    <p:sldId id="270" r:id="rId11"/>
    <p:sldId id="271" r:id="rId12"/>
    <p:sldId id="272" r:id="rId13"/>
    <p:sldId id="273" r:id="rId14"/>
    <p:sldId id="274" r:id="rId15"/>
    <p:sldId id="261" r:id="rId16"/>
    <p:sldId id="275" r:id="rId17"/>
    <p:sldId id="276" r:id="rId18"/>
    <p:sldId id="277" r:id="rId19"/>
    <p:sldId id="278" r:id="rId20"/>
    <p:sldId id="262" r:id="rId21"/>
    <p:sldId id="264" r:id="rId22"/>
    <p:sldId id="27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4" autoAdjust="0"/>
    <p:restoredTop sz="94660"/>
  </p:normalViewPr>
  <p:slideViewPr>
    <p:cSldViewPr snapToGrid="0">
      <p:cViewPr varScale="1">
        <p:scale>
          <a:sx n="73" d="100"/>
          <a:sy n="73" d="100"/>
        </p:scale>
        <p:origin x="-420" y="-102"/>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C2F920-A62B-42DB-9158-70F883B9D885}" type="datetimeFigureOut">
              <a:rPr lang="en-US"/>
              <a:pPr/>
              <a:t>4/26/2016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32BF43-7D90-488F-AAE9-A4903C3BF3D7}" type="slidenum">
              <a:rPr lang="en-US"/>
              <a:pPr/>
              <a:t>‹#›</a:t>
            </a:fld>
            <a:endParaRPr lang="en-US"/>
          </a:p>
        </p:txBody>
      </p:sp>
    </p:spTree>
    <p:extLst>
      <p:ext uri="{BB962C8B-B14F-4D97-AF65-F5344CB8AC3E}">
        <p14:creationId xmlns:p14="http://schemas.microsoft.com/office/powerpoint/2010/main" xmlns="" val="623579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32BF43-7D90-488F-AAE9-A4903C3BF3D7}" type="slidenum">
              <a:rPr lang="en-US"/>
              <a:pPr/>
              <a:t>2</a:t>
            </a:fld>
            <a:endParaRPr lang="en-US"/>
          </a:p>
        </p:txBody>
      </p:sp>
    </p:spTree>
    <p:extLst>
      <p:ext uri="{BB962C8B-B14F-4D97-AF65-F5344CB8AC3E}">
        <p14:creationId xmlns:p14="http://schemas.microsoft.com/office/powerpoint/2010/main" xmlns="" val="1209590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32BF43-7D90-488F-AAE9-A4903C3BF3D7}" type="slidenum">
              <a:rPr lang="en-US"/>
              <a:pPr/>
              <a:t>3</a:t>
            </a:fld>
            <a:endParaRPr lang="en-US"/>
          </a:p>
        </p:txBody>
      </p:sp>
    </p:spTree>
    <p:extLst>
      <p:ext uri="{BB962C8B-B14F-4D97-AF65-F5344CB8AC3E}">
        <p14:creationId xmlns:p14="http://schemas.microsoft.com/office/powerpoint/2010/main" xmlns="" val="4029234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32BF43-7D90-488F-AAE9-A4903C3BF3D7}" type="slidenum">
              <a:rPr lang="en-US"/>
              <a:pPr/>
              <a:t>4</a:t>
            </a:fld>
            <a:endParaRPr lang="en-US"/>
          </a:p>
        </p:txBody>
      </p:sp>
    </p:spTree>
    <p:extLst>
      <p:ext uri="{BB962C8B-B14F-4D97-AF65-F5344CB8AC3E}">
        <p14:creationId xmlns:p14="http://schemas.microsoft.com/office/powerpoint/2010/main" xmlns="" val="3108158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32BF43-7D90-488F-AAE9-A4903C3BF3D7}" type="slidenum">
              <a:rPr lang="en-US"/>
              <a:pPr/>
              <a:t>6</a:t>
            </a:fld>
            <a:endParaRPr lang="en-US"/>
          </a:p>
        </p:txBody>
      </p:sp>
    </p:spTree>
    <p:extLst>
      <p:ext uri="{BB962C8B-B14F-4D97-AF65-F5344CB8AC3E}">
        <p14:creationId xmlns:p14="http://schemas.microsoft.com/office/powerpoint/2010/main" xmlns="" val="4228596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32BF43-7D90-488F-AAE9-A4903C3BF3D7}" type="slidenum">
              <a:rPr lang="en-US"/>
              <a:pPr/>
              <a:t>15</a:t>
            </a:fld>
            <a:endParaRPr lang="en-US"/>
          </a:p>
        </p:txBody>
      </p:sp>
    </p:spTree>
    <p:extLst>
      <p:ext uri="{BB962C8B-B14F-4D97-AF65-F5344CB8AC3E}">
        <p14:creationId xmlns:p14="http://schemas.microsoft.com/office/powerpoint/2010/main" xmlns="" val="2158810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pPr/>
              <a:t>4/26/2016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transition>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pPr/>
              <a:t>4/26/2016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transition>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pPr/>
              <a:t>4/26/2016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transition>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pPr/>
              <a:t>4/26/2016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transition>
    <p:fade thruBlk="1"/>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pPr/>
              <a:t>4/26/2016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transition>
    <p:fade thruBlk="1"/>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pPr/>
              <a:t>4/26/2016</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transition>
    <p:fade thruBlk="1"/>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pPr/>
              <a:t>4/26/2016</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transition>
    <p:fade thruBlk="1"/>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pPr/>
              <a:t>4/26/2016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transition>
    <p:fade thruBlk="1"/>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pPr/>
              <a:t>4/26/2016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pPr/>
              <a:t>4/26/2016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pPr/>
              <a:t>4/26/2016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pPr/>
              <a:t>4/26/2016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pPr/>
              <a:t>4/26/2016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pPr/>
              <a:t>4/26/2016</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pPr/>
              <a:t>4/26/2016</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pPr/>
              <a:t>4/26/2016</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pPr/>
              <a:t>4/26/2016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xmlns=""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xmlns=""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xmlns=""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xmlns=""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pPr/>
              <a:t>4/26/2016</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transition>
    <p:fade thruBlk="1"/>
  </p:transition>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www.picmonkey.com/"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pixlr.com/" TargetMode="Externa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1892" y="378823"/>
            <a:ext cx="8825658" cy="2778764"/>
          </a:xfrm>
        </p:spPr>
        <p:txBody>
          <a:bodyPr/>
          <a:lstStyle/>
          <a:p>
            <a:r>
              <a:rPr lang="en-US" dirty="0"/>
              <a:t>CLOUD COMPUTING</a:t>
            </a:r>
          </a:p>
        </p:txBody>
      </p:sp>
      <p:sp>
        <p:nvSpPr>
          <p:cNvPr id="3" name="Subtitle 2"/>
          <p:cNvSpPr>
            <a:spLocks noGrp="1"/>
          </p:cNvSpPr>
          <p:nvPr>
            <p:ph type="subTitle" idx="1"/>
          </p:nvPr>
        </p:nvSpPr>
        <p:spPr>
          <a:xfrm>
            <a:off x="1154955" y="3866606"/>
            <a:ext cx="8825658" cy="1772194"/>
          </a:xfrm>
        </p:spPr>
        <p:txBody>
          <a:bodyPr>
            <a:normAutofit/>
          </a:bodyPr>
          <a:lstStyle/>
          <a:p>
            <a:r>
              <a:rPr lang="en-US" sz="3600" dirty="0"/>
              <a:t>PIXLR&amp; PICMONKEY</a:t>
            </a:r>
          </a:p>
        </p:txBody>
      </p:sp>
    </p:spTree>
    <p:extLst>
      <p:ext uri="{BB962C8B-B14F-4D97-AF65-F5344CB8AC3E}">
        <p14:creationId xmlns:p14="http://schemas.microsoft.com/office/powerpoint/2010/main" xmlns="" val="2299734367"/>
      </p:ext>
    </p:extLst>
  </p:cSld>
  <p:clrMapOvr>
    <a:masterClrMapping/>
  </p:clrMapOvr>
  <p:transition>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9174" y="0"/>
            <a:ext cx="9404723" cy="1400530"/>
          </a:xfrm>
        </p:spPr>
        <p:txBody>
          <a:bodyPr/>
          <a:lstStyle/>
          <a:p>
            <a:r>
              <a:rPr lang="en-US" dirty="0" smtClean="0"/>
              <a:t>PIXLR Express</a:t>
            </a:r>
            <a:endParaRPr lang="id-ID" dirty="0"/>
          </a:p>
        </p:txBody>
      </p:sp>
      <p:sp>
        <p:nvSpPr>
          <p:cNvPr id="3" name="Content Placeholder 2"/>
          <p:cNvSpPr>
            <a:spLocks noGrp="1"/>
          </p:cNvSpPr>
          <p:nvPr>
            <p:ph idx="1"/>
          </p:nvPr>
        </p:nvSpPr>
        <p:spPr>
          <a:xfrm>
            <a:off x="1103312" y="613954"/>
            <a:ext cx="8946541" cy="5634445"/>
          </a:xfrm>
        </p:spPr>
        <p:txBody>
          <a:bodyPr/>
          <a:lstStyle/>
          <a:p>
            <a:pPr marL="457200" lvl="0" indent="-457200">
              <a:buFont typeface="+mj-lt"/>
              <a:buAutoNum type="arabicPeriod"/>
            </a:pPr>
            <a:r>
              <a:rPr lang="en-US" dirty="0" err="1" smtClean="0"/>
              <a:t>Pilih</a:t>
            </a:r>
            <a:r>
              <a:rPr lang="en-US" dirty="0" smtClean="0"/>
              <a:t> menu </a:t>
            </a:r>
            <a:r>
              <a:rPr lang="en-US" dirty="0" err="1" smtClean="0"/>
              <a:t>Pixlr</a:t>
            </a:r>
            <a:r>
              <a:rPr lang="en-US" dirty="0" smtClean="0"/>
              <a:t> Express </a:t>
            </a:r>
            <a:r>
              <a:rPr lang="en-US" dirty="0" err="1" smtClean="0"/>
              <a:t>di</a:t>
            </a:r>
            <a:r>
              <a:rPr lang="en-US" dirty="0" smtClean="0"/>
              <a:t> menu </a:t>
            </a:r>
            <a:r>
              <a:rPr lang="en-US" dirty="0" err="1" smtClean="0"/>
              <a:t>bagian</a:t>
            </a:r>
            <a:r>
              <a:rPr lang="en-US" dirty="0" smtClean="0"/>
              <a:t> </a:t>
            </a:r>
            <a:r>
              <a:rPr lang="en-US" dirty="0" err="1" smtClean="0"/>
              <a:t>atas</a:t>
            </a:r>
            <a:endParaRPr lang="id-ID" dirty="0" smtClean="0"/>
          </a:p>
          <a:p>
            <a:pPr marL="457200" lvl="0" indent="-457200">
              <a:buFont typeface="+mj-lt"/>
              <a:buAutoNum type="arabicPeriod"/>
            </a:pPr>
            <a:endParaRPr lang="id-ID" dirty="0" smtClean="0"/>
          </a:p>
          <a:p>
            <a:pPr marL="457200" lvl="0" indent="-457200">
              <a:buFont typeface="+mj-lt"/>
              <a:buAutoNum type="arabicPeriod"/>
            </a:pPr>
            <a:endParaRPr lang="id-ID" dirty="0" smtClean="0"/>
          </a:p>
          <a:p>
            <a:pPr marL="457200" lvl="0" indent="-457200">
              <a:buFont typeface="+mj-lt"/>
              <a:buAutoNum type="arabicPeriod"/>
            </a:pPr>
            <a:endParaRPr lang="id-ID" dirty="0" smtClean="0"/>
          </a:p>
          <a:p>
            <a:pPr marL="457200" lvl="0" indent="-457200">
              <a:buFont typeface="+mj-lt"/>
              <a:buAutoNum type="arabicPeriod"/>
            </a:pPr>
            <a:endParaRPr lang="id-ID" dirty="0" smtClean="0"/>
          </a:p>
          <a:p>
            <a:pPr marL="457200" lvl="0" indent="-457200">
              <a:buFont typeface="+mj-lt"/>
              <a:buAutoNum type="arabicPeriod"/>
            </a:pPr>
            <a:endParaRPr lang="id-ID" dirty="0" smtClean="0"/>
          </a:p>
          <a:p>
            <a:pPr marL="457200" lvl="0" indent="-457200">
              <a:buNone/>
            </a:pPr>
            <a:endParaRPr lang="id-ID" dirty="0" smtClean="0"/>
          </a:p>
          <a:p>
            <a:pPr marL="457200" indent="-457200">
              <a:buFont typeface="+mj-lt"/>
              <a:buAutoNum type="arabicPeriod" startAt="2"/>
            </a:pPr>
            <a:r>
              <a:rPr lang="en-US" dirty="0" err="1" smtClean="0"/>
              <a:t>Setelah</a:t>
            </a:r>
            <a:r>
              <a:rPr lang="en-US" dirty="0" smtClean="0"/>
              <a:t> </a:t>
            </a:r>
            <a:r>
              <a:rPr lang="en-US" dirty="0" err="1" smtClean="0"/>
              <a:t>klik</a:t>
            </a:r>
            <a:r>
              <a:rPr lang="en-US" dirty="0" smtClean="0"/>
              <a:t> PIXLR Express </a:t>
            </a:r>
            <a:r>
              <a:rPr lang="en-US" dirty="0" err="1" smtClean="0"/>
              <a:t>maka</a:t>
            </a:r>
            <a:r>
              <a:rPr lang="en-US" dirty="0" smtClean="0"/>
              <a:t> </a:t>
            </a:r>
            <a:r>
              <a:rPr lang="en-US" dirty="0" err="1" smtClean="0"/>
              <a:t>akan</a:t>
            </a:r>
            <a:r>
              <a:rPr lang="en-US" dirty="0" smtClean="0"/>
              <a:t> </a:t>
            </a:r>
            <a:r>
              <a:rPr lang="en-US" dirty="0" err="1" smtClean="0"/>
              <a:t>muncul</a:t>
            </a:r>
            <a:r>
              <a:rPr lang="en-US" dirty="0" smtClean="0"/>
              <a:t> </a:t>
            </a:r>
            <a:r>
              <a:rPr lang="en-US" dirty="0" err="1" smtClean="0"/>
              <a:t>tampila</a:t>
            </a:r>
            <a:r>
              <a:rPr lang="en-US" dirty="0" smtClean="0"/>
              <a:t> </a:t>
            </a:r>
            <a:r>
              <a:rPr lang="en-US" dirty="0" err="1" smtClean="0"/>
              <a:t>dengan</a:t>
            </a:r>
            <a:r>
              <a:rPr lang="en-US" dirty="0" smtClean="0"/>
              <a:t> 4 </a:t>
            </a:r>
            <a:r>
              <a:rPr lang="en-US" dirty="0" err="1" smtClean="0"/>
              <a:t>pilihan</a:t>
            </a:r>
            <a:r>
              <a:rPr lang="en-US" dirty="0" smtClean="0"/>
              <a:t> edit</a:t>
            </a:r>
            <a:endParaRPr lang="id-ID" dirty="0" smtClean="0"/>
          </a:p>
          <a:p>
            <a:pPr marL="457200" lvl="0" indent="-457200">
              <a:buFont typeface="+mj-lt"/>
              <a:buAutoNum type="arabicPeriod" startAt="2"/>
            </a:pPr>
            <a:endParaRPr lang="id-ID" dirty="0" smtClean="0"/>
          </a:p>
          <a:p>
            <a:pPr marL="457200" lvl="0" indent="-457200">
              <a:buFont typeface="+mj-lt"/>
              <a:buAutoNum type="arabicPeriod" startAt="2"/>
            </a:pPr>
            <a:endParaRPr lang="id-ID" dirty="0" smtClean="0"/>
          </a:p>
          <a:p>
            <a:pPr marL="457200" lvl="0" indent="-457200">
              <a:buFont typeface="+mj-lt"/>
              <a:buAutoNum type="arabicPeriod" startAt="2"/>
            </a:pPr>
            <a:endParaRPr lang="id-ID" dirty="0" smtClean="0"/>
          </a:p>
          <a:p>
            <a:pPr marL="457200" lvl="0" indent="-457200">
              <a:buFont typeface="+mj-lt"/>
              <a:buAutoNum type="arabicPeriod" startAt="2"/>
            </a:pPr>
            <a:endParaRPr lang="id-ID" dirty="0" smtClean="0"/>
          </a:p>
          <a:p>
            <a:pPr marL="457200" lvl="0" indent="-457200">
              <a:buFont typeface="+mj-lt"/>
              <a:buAutoNum type="arabicPeriod" startAt="2"/>
            </a:pPr>
            <a:endParaRPr lang="id-ID" dirty="0" smtClean="0"/>
          </a:p>
          <a:p>
            <a:pPr marL="457200" lvl="0" indent="-457200">
              <a:buFont typeface="+mj-lt"/>
              <a:buAutoNum type="arabicPeriod" startAt="2"/>
            </a:pPr>
            <a:endParaRPr lang="id-ID" dirty="0" smtClean="0"/>
          </a:p>
          <a:p>
            <a:pPr marL="457200" lvl="0" indent="-457200">
              <a:buFont typeface="+mj-lt"/>
              <a:buAutoNum type="arabicPeriod" startAt="2"/>
            </a:pPr>
            <a:endParaRPr lang="id-ID" dirty="0" smtClean="0"/>
          </a:p>
          <a:p>
            <a:pPr marL="457200" lvl="0" indent="-457200">
              <a:buFont typeface="+mj-lt"/>
              <a:buAutoNum type="arabicPeriod" startAt="2"/>
            </a:pPr>
            <a:endParaRPr lang="id-ID" dirty="0" smtClean="0"/>
          </a:p>
          <a:p>
            <a:pPr marL="457200" lvl="0" indent="-457200">
              <a:buFont typeface="+mj-lt"/>
              <a:buAutoNum type="arabicPeriod" startAt="2"/>
            </a:pPr>
            <a:endParaRPr lang="id-ID" dirty="0" smtClean="0"/>
          </a:p>
          <a:p>
            <a:pPr>
              <a:buNone/>
            </a:pPr>
            <a:endParaRPr lang="id-ID" dirty="0"/>
          </a:p>
        </p:txBody>
      </p:sp>
      <p:pic>
        <p:nvPicPr>
          <p:cNvPr id="4" name="image8.jpeg"/>
          <p:cNvPicPr/>
          <p:nvPr/>
        </p:nvPicPr>
        <p:blipFill>
          <a:blip r:embed="rId2" cstate="print"/>
          <a:stretch>
            <a:fillRect/>
          </a:stretch>
        </p:blipFill>
        <p:spPr>
          <a:xfrm>
            <a:off x="1635096" y="1034578"/>
            <a:ext cx="4909395" cy="2583833"/>
          </a:xfrm>
          <a:prstGeom prst="rect">
            <a:avLst/>
          </a:prstGeom>
        </p:spPr>
      </p:pic>
      <p:pic>
        <p:nvPicPr>
          <p:cNvPr id="5" name="image9.jpeg"/>
          <p:cNvPicPr/>
          <p:nvPr/>
        </p:nvPicPr>
        <p:blipFill>
          <a:blip r:embed="rId3" cstate="print"/>
          <a:stretch>
            <a:fillRect/>
          </a:stretch>
        </p:blipFill>
        <p:spPr>
          <a:xfrm>
            <a:off x="1660743" y="4418430"/>
            <a:ext cx="5108413" cy="2139124"/>
          </a:xfrm>
          <a:prstGeom prst="rect">
            <a:avLst/>
          </a:prstGeom>
        </p:spPr>
      </p:pic>
    </p:spTree>
  </p:cSld>
  <p:clrMapOvr>
    <a:masterClrMapping/>
  </p:clrMapOvr>
  <p:transition>
    <p:fade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248194"/>
            <a:ext cx="8946541" cy="6000205"/>
          </a:xfrm>
        </p:spPr>
        <p:txBody>
          <a:bodyPr/>
          <a:lstStyle/>
          <a:p>
            <a:pPr marL="457200" lvl="0" indent="-457200">
              <a:buFont typeface="+mj-lt"/>
              <a:buAutoNum type="arabicPeriod" startAt="3"/>
            </a:pPr>
            <a:r>
              <a:rPr lang="en-US" dirty="0" err="1" smtClean="0"/>
              <a:t>Klik</a:t>
            </a:r>
            <a:r>
              <a:rPr lang="en-US" dirty="0" smtClean="0"/>
              <a:t> browser </a:t>
            </a:r>
            <a:r>
              <a:rPr lang="en-US" dirty="0" err="1" smtClean="0"/>
              <a:t>maka</a:t>
            </a:r>
            <a:r>
              <a:rPr lang="en-US" dirty="0" smtClean="0"/>
              <a:t> </a:t>
            </a:r>
            <a:r>
              <a:rPr lang="en-US" dirty="0" err="1" smtClean="0"/>
              <a:t>akan</a:t>
            </a:r>
            <a:r>
              <a:rPr lang="en-US" dirty="0" smtClean="0"/>
              <a:t> </a:t>
            </a:r>
            <a:r>
              <a:rPr lang="en-US" dirty="0" err="1" smtClean="0"/>
              <a:t>muncul</a:t>
            </a:r>
            <a:r>
              <a:rPr lang="en-US" dirty="0" smtClean="0"/>
              <a:t> </a:t>
            </a:r>
            <a:r>
              <a:rPr lang="en-US" dirty="0" err="1" smtClean="0"/>
              <a:t>pilihan</a:t>
            </a:r>
            <a:r>
              <a:rPr lang="en-US" dirty="0" smtClean="0"/>
              <a:t> </a:t>
            </a:r>
            <a:r>
              <a:rPr lang="en-US" dirty="0" err="1" smtClean="0"/>
              <a:t>gambar</a:t>
            </a:r>
            <a:r>
              <a:rPr lang="en-US" dirty="0" smtClean="0"/>
              <a:t> </a:t>
            </a:r>
            <a:r>
              <a:rPr lang="en-US" dirty="0" err="1" smtClean="0"/>
              <a:t>yg</a:t>
            </a:r>
            <a:r>
              <a:rPr lang="en-US" dirty="0" smtClean="0"/>
              <a:t> </a:t>
            </a:r>
            <a:r>
              <a:rPr lang="en-US" dirty="0" err="1" smtClean="0"/>
              <a:t>akan</a:t>
            </a:r>
            <a:r>
              <a:rPr lang="en-US" dirty="0" smtClean="0"/>
              <a:t> </a:t>
            </a:r>
            <a:r>
              <a:rPr lang="en-US" dirty="0" err="1" smtClean="0"/>
              <a:t>di</a:t>
            </a:r>
            <a:r>
              <a:rPr lang="en-US" dirty="0" smtClean="0"/>
              <a:t> edit </a:t>
            </a:r>
            <a:r>
              <a:rPr lang="en-US" dirty="0" err="1" smtClean="0"/>
              <a:t>pada</a:t>
            </a:r>
            <a:r>
              <a:rPr lang="en-US" dirty="0" smtClean="0"/>
              <a:t> folder</a:t>
            </a:r>
            <a:endParaRPr lang="id-ID" dirty="0" smtClean="0"/>
          </a:p>
          <a:p>
            <a:pPr marL="457200" lvl="0" indent="-457200">
              <a:buFont typeface="+mj-lt"/>
              <a:buAutoNum type="arabicPeriod" startAt="3"/>
            </a:pPr>
            <a:endParaRPr lang="id-ID" dirty="0" smtClean="0"/>
          </a:p>
          <a:p>
            <a:pPr marL="457200" lvl="0" indent="-457200">
              <a:buFont typeface="+mj-lt"/>
              <a:buAutoNum type="arabicPeriod" startAt="3"/>
            </a:pPr>
            <a:endParaRPr lang="id-ID" dirty="0" smtClean="0"/>
          </a:p>
          <a:p>
            <a:pPr marL="457200" lvl="0" indent="-457200">
              <a:buFont typeface="+mj-lt"/>
              <a:buAutoNum type="arabicPeriod" startAt="3"/>
            </a:pPr>
            <a:endParaRPr lang="id-ID" dirty="0" smtClean="0"/>
          </a:p>
          <a:p>
            <a:pPr marL="457200" lvl="0" indent="-457200">
              <a:buFont typeface="+mj-lt"/>
              <a:buAutoNum type="arabicPeriod" startAt="3"/>
            </a:pPr>
            <a:endParaRPr lang="id-ID" dirty="0" smtClean="0"/>
          </a:p>
          <a:p>
            <a:pPr marL="457200" lvl="0" indent="-457200">
              <a:buFont typeface="+mj-lt"/>
              <a:buAutoNum type="arabicPeriod" startAt="3"/>
            </a:pPr>
            <a:endParaRPr lang="id-ID" dirty="0" smtClean="0"/>
          </a:p>
          <a:p>
            <a:pPr marL="457200" lvl="0" indent="-457200">
              <a:buFont typeface="+mj-lt"/>
              <a:buAutoNum type="arabicPeriod" startAt="3"/>
            </a:pPr>
            <a:endParaRPr lang="id-ID" dirty="0" smtClean="0"/>
          </a:p>
          <a:p>
            <a:pPr marL="457200" lvl="0" indent="-457200">
              <a:buFont typeface="+mj-lt"/>
              <a:buAutoNum type="arabicPeriod" startAt="3"/>
            </a:pPr>
            <a:endParaRPr lang="id-ID" dirty="0" smtClean="0"/>
          </a:p>
          <a:p>
            <a:endParaRPr lang="id-ID" dirty="0"/>
          </a:p>
        </p:txBody>
      </p:sp>
      <p:pic>
        <p:nvPicPr>
          <p:cNvPr id="37906" name="Picture 18" descr="D:\STIKOM\Semester VI\Cloud Computing\1.jpg"/>
          <p:cNvPicPr>
            <a:picLocks noChangeAspect="1" noChangeArrowheads="1"/>
          </p:cNvPicPr>
          <p:nvPr/>
        </p:nvPicPr>
        <p:blipFill>
          <a:blip r:embed="rId2"/>
          <a:srcRect/>
          <a:stretch>
            <a:fillRect/>
          </a:stretch>
        </p:blipFill>
        <p:spPr bwMode="auto">
          <a:xfrm>
            <a:off x="1629517" y="961664"/>
            <a:ext cx="5040000" cy="2658259"/>
          </a:xfrm>
          <a:prstGeom prst="rect">
            <a:avLst/>
          </a:prstGeom>
          <a:noFill/>
        </p:spPr>
      </p:pic>
      <p:pic>
        <p:nvPicPr>
          <p:cNvPr id="37907" name="Picture 19" descr="D:\STIKOM\Semester VI\Cloud Computing\2.jpg"/>
          <p:cNvPicPr>
            <a:picLocks noChangeAspect="1" noChangeArrowheads="1"/>
          </p:cNvPicPr>
          <p:nvPr/>
        </p:nvPicPr>
        <p:blipFill>
          <a:blip r:embed="rId3"/>
          <a:srcRect/>
          <a:stretch>
            <a:fillRect/>
          </a:stretch>
        </p:blipFill>
        <p:spPr bwMode="auto">
          <a:xfrm>
            <a:off x="1642036" y="3812895"/>
            <a:ext cx="5040000" cy="2532942"/>
          </a:xfrm>
          <a:prstGeom prst="rect">
            <a:avLst/>
          </a:prstGeom>
          <a:noFill/>
        </p:spPr>
      </p:pic>
    </p:spTree>
  </p:cSld>
  <p:clrMapOvr>
    <a:masterClrMapping/>
  </p:clrMapOvr>
  <p:transition>
    <p:fade thruBlk="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209006"/>
            <a:ext cx="8946541" cy="6039393"/>
          </a:xfrm>
        </p:spPr>
        <p:txBody>
          <a:bodyPr/>
          <a:lstStyle/>
          <a:p>
            <a:pPr marL="457200" lvl="0" indent="-457200">
              <a:buFont typeface="+mj-lt"/>
              <a:buAutoNum type="arabicPeriod" startAt="4"/>
            </a:pPr>
            <a:r>
              <a:rPr lang="en-US" dirty="0" smtClean="0"/>
              <a:t>Kita </a:t>
            </a:r>
            <a:r>
              <a:rPr lang="en-US" dirty="0" err="1" smtClean="0"/>
              <a:t>bisa</a:t>
            </a:r>
            <a:r>
              <a:rPr lang="en-US" dirty="0" smtClean="0"/>
              <a:t> </a:t>
            </a:r>
            <a:r>
              <a:rPr lang="en-US" dirty="0" err="1" smtClean="0"/>
              <a:t>mnegedit</a:t>
            </a:r>
            <a:r>
              <a:rPr lang="en-US" dirty="0" smtClean="0"/>
              <a:t> </a:t>
            </a:r>
            <a:r>
              <a:rPr lang="en-US" dirty="0" err="1" smtClean="0"/>
              <a:t>dengan</a:t>
            </a:r>
            <a:r>
              <a:rPr lang="en-US" dirty="0" smtClean="0"/>
              <a:t> </a:t>
            </a:r>
            <a:r>
              <a:rPr lang="en-US" dirty="0" err="1" smtClean="0"/>
              <a:t>mengganti</a:t>
            </a:r>
            <a:r>
              <a:rPr lang="en-US" dirty="0" smtClean="0"/>
              <a:t> effect </a:t>
            </a:r>
            <a:r>
              <a:rPr lang="en-US" dirty="0" err="1" smtClean="0"/>
              <a:t>pada</a:t>
            </a:r>
            <a:r>
              <a:rPr lang="en-US" dirty="0" smtClean="0"/>
              <a:t> </a:t>
            </a:r>
            <a:r>
              <a:rPr lang="en-US" dirty="0" err="1" smtClean="0"/>
              <a:t>gambar</a:t>
            </a:r>
            <a:r>
              <a:rPr lang="en-US" dirty="0" smtClean="0"/>
              <a:t> </a:t>
            </a:r>
            <a:r>
              <a:rPr lang="en-US" dirty="0" err="1" smtClean="0"/>
              <a:t>tersebut</a:t>
            </a:r>
            <a:endParaRPr lang="id-ID" dirty="0" smtClean="0"/>
          </a:p>
          <a:p>
            <a:pPr marL="457200" lvl="0" indent="-457200">
              <a:buFont typeface="+mj-lt"/>
              <a:buAutoNum type="arabicPeriod" startAt="4"/>
            </a:pPr>
            <a:endParaRPr lang="id-ID" dirty="0" smtClean="0"/>
          </a:p>
          <a:p>
            <a:pPr marL="457200" lvl="0" indent="-457200">
              <a:buFont typeface="+mj-lt"/>
              <a:buAutoNum type="arabicPeriod" startAt="4"/>
            </a:pPr>
            <a:endParaRPr lang="id-ID" dirty="0" smtClean="0"/>
          </a:p>
          <a:p>
            <a:pPr marL="457200" lvl="0" indent="-457200">
              <a:buFont typeface="+mj-lt"/>
              <a:buAutoNum type="arabicPeriod" startAt="4"/>
            </a:pPr>
            <a:endParaRPr lang="id-ID" dirty="0" smtClean="0"/>
          </a:p>
          <a:p>
            <a:pPr marL="457200" lvl="0" indent="-457200">
              <a:buFont typeface="+mj-lt"/>
              <a:buAutoNum type="arabicPeriod" startAt="4"/>
            </a:pPr>
            <a:endParaRPr lang="id-ID" dirty="0" smtClean="0"/>
          </a:p>
          <a:p>
            <a:pPr marL="457200" lvl="0" indent="-457200">
              <a:buFont typeface="+mj-lt"/>
              <a:buAutoNum type="arabicPeriod" startAt="4"/>
            </a:pPr>
            <a:endParaRPr lang="id-ID" dirty="0" smtClean="0"/>
          </a:p>
          <a:p>
            <a:pPr marL="457200" lvl="0" indent="-457200">
              <a:buFont typeface="+mj-lt"/>
              <a:buAutoNum type="arabicPeriod" startAt="4"/>
            </a:pPr>
            <a:endParaRPr lang="id-ID" dirty="0" smtClean="0"/>
          </a:p>
          <a:p>
            <a:pPr marL="457200" indent="-457200">
              <a:buFont typeface="+mj-lt"/>
              <a:buAutoNum type="arabicPeriod" startAt="4"/>
            </a:pPr>
            <a:r>
              <a:rPr lang="en-US" dirty="0" err="1" smtClean="0"/>
              <a:t>Bisa</a:t>
            </a:r>
            <a:r>
              <a:rPr lang="en-US" dirty="0" smtClean="0"/>
              <a:t> </a:t>
            </a:r>
            <a:r>
              <a:rPr lang="en-US" dirty="0" err="1" smtClean="0"/>
              <a:t>menggunakan</a:t>
            </a:r>
            <a:r>
              <a:rPr lang="en-US" dirty="0" smtClean="0"/>
              <a:t> </a:t>
            </a:r>
            <a:r>
              <a:rPr lang="en-US" dirty="0" err="1" smtClean="0"/>
              <a:t>bingkai</a:t>
            </a:r>
            <a:r>
              <a:rPr lang="en-US" dirty="0" smtClean="0"/>
              <a:t> </a:t>
            </a:r>
            <a:r>
              <a:rPr lang="en-US" dirty="0" err="1" smtClean="0"/>
              <a:t>seperti</a:t>
            </a:r>
            <a:r>
              <a:rPr lang="en-US" dirty="0" smtClean="0"/>
              <a:t> </a:t>
            </a:r>
            <a:r>
              <a:rPr lang="en-US" dirty="0" err="1" smtClean="0"/>
              <a:t>ini</a:t>
            </a:r>
            <a:endParaRPr lang="id-ID" dirty="0" smtClean="0"/>
          </a:p>
          <a:p>
            <a:pPr marL="457200" lvl="0" indent="-457200">
              <a:buNone/>
            </a:pPr>
            <a:endParaRPr lang="id-ID" dirty="0" smtClean="0"/>
          </a:p>
          <a:p>
            <a:pPr marL="457200" indent="-457200">
              <a:buNone/>
            </a:pPr>
            <a:endParaRPr lang="id-ID" dirty="0"/>
          </a:p>
        </p:txBody>
      </p:sp>
      <p:pic>
        <p:nvPicPr>
          <p:cNvPr id="38914" name="Picture 2" descr="D:\STIKOM\Semester VI\Cloud Computing\3.jpg"/>
          <p:cNvPicPr>
            <a:picLocks noChangeAspect="1" noChangeArrowheads="1"/>
          </p:cNvPicPr>
          <p:nvPr/>
        </p:nvPicPr>
        <p:blipFill>
          <a:blip r:embed="rId2"/>
          <a:srcRect/>
          <a:stretch>
            <a:fillRect/>
          </a:stretch>
        </p:blipFill>
        <p:spPr bwMode="auto">
          <a:xfrm>
            <a:off x="1643550" y="864443"/>
            <a:ext cx="5040000" cy="2532942"/>
          </a:xfrm>
          <a:prstGeom prst="rect">
            <a:avLst/>
          </a:prstGeom>
          <a:noFill/>
        </p:spPr>
      </p:pic>
      <p:pic>
        <p:nvPicPr>
          <p:cNvPr id="38915" name="Picture 3" descr="D:\STIKOM\Semester VI\Cloud Computing\4.jpg"/>
          <p:cNvPicPr>
            <a:picLocks noChangeAspect="1" noChangeArrowheads="1"/>
          </p:cNvPicPr>
          <p:nvPr/>
        </p:nvPicPr>
        <p:blipFill>
          <a:blip r:embed="rId3"/>
          <a:srcRect/>
          <a:stretch>
            <a:fillRect/>
          </a:stretch>
        </p:blipFill>
        <p:spPr bwMode="auto">
          <a:xfrm>
            <a:off x="1654749" y="3953033"/>
            <a:ext cx="5040000" cy="2536615"/>
          </a:xfrm>
          <a:prstGeom prst="rect">
            <a:avLst/>
          </a:prstGeom>
          <a:noFill/>
        </p:spPr>
      </p:pic>
    </p:spTree>
  </p:cSld>
  <p:clrMapOvr>
    <a:masterClrMapping/>
  </p:clrMapOvr>
  <p:transition>
    <p:fade thruBlk="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169818"/>
            <a:ext cx="8946541" cy="6078582"/>
          </a:xfrm>
        </p:spPr>
        <p:txBody>
          <a:bodyPr/>
          <a:lstStyle/>
          <a:p>
            <a:pPr marL="457200" indent="-457200">
              <a:buFont typeface="+mj-lt"/>
              <a:buAutoNum type="arabicPeriod" startAt="6"/>
            </a:pPr>
            <a:r>
              <a:rPr lang="en-US" dirty="0" err="1" smtClean="0"/>
              <a:t>Pilih</a:t>
            </a:r>
            <a:r>
              <a:rPr lang="en-US" dirty="0" smtClean="0"/>
              <a:t> </a:t>
            </a:r>
            <a:r>
              <a:rPr lang="en-US" dirty="0" err="1" smtClean="0"/>
              <a:t>stiker</a:t>
            </a:r>
            <a:r>
              <a:rPr lang="en-US" dirty="0" smtClean="0"/>
              <a:t> yang </a:t>
            </a:r>
            <a:r>
              <a:rPr lang="en-US" dirty="0" err="1" smtClean="0"/>
              <a:t>kita</a:t>
            </a:r>
            <a:r>
              <a:rPr lang="en-US" dirty="0" smtClean="0"/>
              <a:t> </a:t>
            </a:r>
            <a:r>
              <a:rPr lang="en-US" dirty="0" err="1" smtClean="0"/>
              <a:t>inginkan</a:t>
            </a:r>
            <a:endParaRPr lang="id-ID" dirty="0" smtClean="0"/>
          </a:p>
          <a:p>
            <a:pPr marL="457200" indent="-457200">
              <a:buFont typeface="+mj-lt"/>
              <a:buAutoNum type="arabicPeriod" startAt="6"/>
            </a:pPr>
            <a:endParaRPr lang="id-ID" dirty="0" smtClean="0"/>
          </a:p>
          <a:p>
            <a:pPr marL="457200" indent="-457200">
              <a:buFont typeface="+mj-lt"/>
              <a:buAutoNum type="arabicPeriod" startAt="6"/>
            </a:pPr>
            <a:endParaRPr lang="id-ID" dirty="0" smtClean="0"/>
          </a:p>
          <a:p>
            <a:pPr marL="457200" indent="-457200">
              <a:buFont typeface="+mj-lt"/>
              <a:buAutoNum type="arabicPeriod" startAt="6"/>
            </a:pPr>
            <a:endParaRPr lang="id-ID" dirty="0" smtClean="0"/>
          </a:p>
          <a:p>
            <a:pPr marL="457200" indent="-457200">
              <a:buFont typeface="+mj-lt"/>
              <a:buAutoNum type="arabicPeriod" startAt="6"/>
            </a:pPr>
            <a:endParaRPr lang="id-ID" dirty="0" smtClean="0"/>
          </a:p>
          <a:p>
            <a:pPr marL="457200" indent="-457200">
              <a:buFont typeface="+mj-lt"/>
              <a:buAutoNum type="arabicPeriod" startAt="6"/>
            </a:pPr>
            <a:endParaRPr lang="id-ID" dirty="0" smtClean="0"/>
          </a:p>
          <a:p>
            <a:pPr marL="457200" indent="-457200">
              <a:buFont typeface="+mj-lt"/>
              <a:buAutoNum type="arabicPeriod" startAt="6"/>
            </a:pPr>
            <a:endParaRPr lang="id-ID" dirty="0" smtClean="0"/>
          </a:p>
          <a:p>
            <a:pPr marL="457200" lvl="0" indent="-457200">
              <a:buFont typeface="+mj-lt"/>
              <a:buAutoNum type="arabicPeriod" startAt="6"/>
            </a:pPr>
            <a:r>
              <a:rPr lang="en-US" dirty="0" smtClean="0"/>
              <a:t>Kita </a:t>
            </a:r>
            <a:r>
              <a:rPr lang="en-US" dirty="0" err="1" smtClean="0"/>
              <a:t>juga</a:t>
            </a:r>
            <a:r>
              <a:rPr lang="en-US" dirty="0" smtClean="0"/>
              <a:t> </a:t>
            </a:r>
            <a:r>
              <a:rPr lang="en-US" dirty="0" err="1" smtClean="0"/>
              <a:t>bisa</a:t>
            </a:r>
            <a:r>
              <a:rPr lang="en-US" dirty="0" smtClean="0"/>
              <a:t> </a:t>
            </a:r>
            <a:r>
              <a:rPr lang="en-US" dirty="0" err="1" smtClean="0"/>
              <a:t>menambahkan</a:t>
            </a:r>
            <a:r>
              <a:rPr lang="en-US" dirty="0" smtClean="0"/>
              <a:t> TEKS </a:t>
            </a:r>
            <a:r>
              <a:rPr lang="en-US" dirty="0" err="1" smtClean="0"/>
              <a:t>di</a:t>
            </a:r>
            <a:r>
              <a:rPr lang="en-US" dirty="0" smtClean="0"/>
              <a:t> </a:t>
            </a:r>
            <a:r>
              <a:rPr lang="en-US" dirty="0" err="1" smtClean="0"/>
              <a:t>editan</a:t>
            </a:r>
            <a:r>
              <a:rPr lang="en-US" dirty="0" smtClean="0"/>
              <a:t> </a:t>
            </a:r>
            <a:r>
              <a:rPr lang="en-US" dirty="0" err="1" smtClean="0"/>
              <a:t>tersebut</a:t>
            </a:r>
            <a:endParaRPr lang="id-ID" dirty="0" smtClean="0"/>
          </a:p>
          <a:p>
            <a:pPr marL="457200" indent="-457200">
              <a:buFont typeface="+mj-lt"/>
              <a:buAutoNum type="arabicPeriod" startAt="6"/>
            </a:pPr>
            <a:endParaRPr lang="id-ID" dirty="0" smtClean="0"/>
          </a:p>
          <a:p>
            <a:pPr marL="457200" indent="-457200">
              <a:buFont typeface="+mj-lt"/>
              <a:buAutoNum type="arabicPeriod" startAt="6"/>
            </a:pPr>
            <a:endParaRPr lang="id-ID" dirty="0" smtClean="0"/>
          </a:p>
          <a:p>
            <a:pPr marL="457200" indent="-457200">
              <a:buFont typeface="+mj-lt"/>
              <a:buAutoNum type="arabicPeriod" startAt="6"/>
            </a:pPr>
            <a:endParaRPr lang="id-ID" dirty="0" smtClean="0"/>
          </a:p>
          <a:p>
            <a:pPr marL="457200" indent="-457200">
              <a:buFont typeface="+mj-lt"/>
              <a:buAutoNum type="arabicPeriod" startAt="6"/>
            </a:pPr>
            <a:endParaRPr lang="id-ID" dirty="0" smtClean="0"/>
          </a:p>
          <a:p>
            <a:pPr marL="457200" indent="-457200">
              <a:buFont typeface="+mj-lt"/>
              <a:buAutoNum type="arabicPeriod" startAt="6"/>
            </a:pPr>
            <a:endParaRPr lang="id-ID" dirty="0" smtClean="0"/>
          </a:p>
          <a:p>
            <a:pPr marL="457200" indent="-457200">
              <a:buFont typeface="+mj-lt"/>
              <a:buAutoNum type="arabicPeriod" startAt="6"/>
            </a:pPr>
            <a:endParaRPr lang="id-ID" dirty="0" smtClean="0"/>
          </a:p>
          <a:p>
            <a:pPr marL="457200" indent="-457200">
              <a:buFont typeface="+mj-lt"/>
              <a:buAutoNum type="arabicPeriod" startAt="6"/>
            </a:pPr>
            <a:endParaRPr lang="id-ID" dirty="0" smtClean="0"/>
          </a:p>
          <a:p>
            <a:pPr marL="457200" indent="-457200">
              <a:buFont typeface="+mj-lt"/>
              <a:buAutoNum type="arabicPeriod" startAt="6"/>
            </a:pPr>
            <a:endParaRPr lang="id-ID" dirty="0" smtClean="0"/>
          </a:p>
          <a:p>
            <a:pPr marL="457200" indent="-457200">
              <a:buNone/>
            </a:pPr>
            <a:endParaRPr lang="id-ID" dirty="0"/>
          </a:p>
        </p:txBody>
      </p:sp>
      <p:pic>
        <p:nvPicPr>
          <p:cNvPr id="39938" name="Picture 2" descr="D:\STIKOM\Semester VI\Cloud Computing\5.jpg"/>
          <p:cNvPicPr>
            <a:picLocks noChangeAspect="1" noChangeArrowheads="1"/>
          </p:cNvPicPr>
          <p:nvPr/>
        </p:nvPicPr>
        <p:blipFill>
          <a:blip r:embed="rId2"/>
          <a:srcRect/>
          <a:stretch>
            <a:fillRect/>
          </a:stretch>
        </p:blipFill>
        <p:spPr bwMode="auto">
          <a:xfrm>
            <a:off x="1593514" y="576337"/>
            <a:ext cx="5040000" cy="2532942"/>
          </a:xfrm>
          <a:prstGeom prst="rect">
            <a:avLst/>
          </a:prstGeom>
          <a:noFill/>
        </p:spPr>
      </p:pic>
      <p:pic>
        <p:nvPicPr>
          <p:cNvPr id="39939" name="Picture 3" descr="D:\STIKOM\Semester VI\Cloud Computing\6.jpg"/>
          <p:cNvPicPr>
            <a:picLocks noChangeAspect="1" noChangeArrowheads="1"/>
          </p:cNvPicPr>
          <p:nvPr/>
        </p:nvPicPr>
        <p:blipFill>
          <a:blip r:embed="rId3"/>
          <a:srcRect/>
          <a:stretch>
            <a:fillRect/>
          </a:stretch>
        </p:blipFill>
        <p:spPr bwMode="auto">
          <a:xfrm>
            <a:off x="1648750" y="3621493"/>
            <a:ext cx="5040000" cy="2518151"/>
          </a:xfrm>
          <a:prstGeom prst="rect">
            <a:avLst/>
          </a:prstGeom>
          <a:noFill/>
        </p:spPr>
      </p:pic>
    </p:spTree>
  </p:cSld>
  <p:clrMapOvr>
    <a:masterClrMapping/>
  </p:clrMapOvr>
  <p:transition>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182880"/>
            <a:ext cx="8946541" cy="6065519"/>
          </a:xfrm>
        </p:spPr>
        <p:txBody>
          <a:bodyPr/>
          <a:lstStyle/>
          <a:p>
            <a:pPr marL="457200" lvl="0" indent="-457200">
              <a:buFont typeface="+mj-lt"/>
              <a:buAutoNum type="arabicPeriod" startAt="8"/>
            </a:pPr>
            <a:r>
              <a:rPr lang="en-US" dirty="0" err="1" smtClean="0"/>
              <a:t>Selanjutnya</a:t>
            </a:r>
            <a:r>
              <a:rPr lang="en-US" dirty="0" smtClean="0"/>
              <a:t> </a:t>
            </a:r>
            <a:r>
              <a:rPr lang="en-US" dirty="0" err="1" smtClean="0"/>
              <a:t>kita</a:t>
            </a:r>
            <a:r>
              <a:rPr lang="en-US" dirty="0" smtClean="0"/>
              <a:t> </a:t>
            </a:r>
            <a:r>
              <a:rPr lang="en-US" dirty="0" err="1" smtClean="0"/>
              <a:t>langsung</a:t>
            </a:r>
            <a:r>
              <a:rPr lang="en-US" dirty="0" smtClean="0"/>
              <a:t> </a:t>
            </a:r>
            <a:r>
              <a:rPr lang="en-US" dirty="0" err="1" smtClean="0"/>
              <a:t>menyimpan</a:t>
            </a:r>
            <a:r>
              <a:rPr lang="en-US" dirty="0" smtClean="0"/>
              <a:t> </a:t>
            </a:r>
            <a:r>
              <a:rPr lang="en-US" dirty="0" err="1" smtClean="0"/>
              <a:t>gambar</a:t>
            </a:r>
            <a:r>
              <a:rPr lang="en-US" dirty="0" smtClean="0"/>
              <a:t> </a:t>
            </a:r>
            <a:r>
              <a:rPr lang="en-US" dirty="0" err="1" smtClean="0"/>
              <a:t>hasil</a:t>
            </a:r>
            <a:r>
              <a:rPr lang="en-US" dirty="0" smtClean="0"/>
              <a:t> </a:t>
            </a:r>
            <a:r>
              <a:rPr lang="en-US" dirty="0" err="1" smtClean="0"/>
              <a:t>editan</a:t>
            </a:r>
            <a:r>
              <a:rPr lang="id-ID" dirty="0" smtClean="0"/>
              <a:t> dan mengatur qualitas gambar</a:t>
            </a:r>
          </a:p>
          <a:p>
            <a:endParaRPr lang="id-ID" dirty="0"/>
          </a:p>
        </p:txBody>
      </p:sp>
      <p:pic>
        <p:nvPicPr>
          <p:cNvPr id="40962" name="Picture 2" descr="D:\STIKOM\Semester VI\Cloud Computing\7.jpg"/>
          <p:cNvPicPr>
            <a:picLocks noChangeAspect="1" noChangeArrowheads="1"/>
          </p:cNvPicPr>
          <p:nvPr/>
        </p:nvPicPr>
        <p:blipFill>
          <a:blip r:embed="rId2"/>
          <a:srcRect/>
          <a:stretch>
            <a:fillRect/>
          </a:stretch>
        </p:blipFill>
        <p:spPr bwMode="auto">
          <a:xfrm>
            <a:off x="1631741" y="905858"/>
            <a:ext cx="5040000" cy="2521846"/>
          </a:xfrm>
          <a:prstGeom prst="rect">
            <a:avLst/>
          </a:prstGeom>
          <a:noFill/>
        </p:spPr>
      </p:pic>
    </p:spTree>
  </p:cSld>
  <p:clrMapOvr>
    <a:masterClrMapping/>
  </p:clrMapOvr>
  <p:transition>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PENGERTIAN PICMONKEY</a:t>
            </a:r>
            <a:endParaRPr lang="en-US" dirty="0"/>
          </a:p>
        </p:txBody>
      </p:sp>
      <p:sp>
        <p:nvSpPr>
          <p:cNvPr id="3" name="Content Placeholder 2"/>
          <p:cNvSpPr>
            <a:spLocks noGrp="1"/>
          </p:cNvSpPr>
          <p:nvPr>
            <p:ph idx="1"/>
          </p:nvPr>
        </p:nvSpPr>
        <p:spPr/>
        <p:txBody>
          <a:bodyPr/>
          <a:lstStyle/>
          <a:p>
            <a:r>
              <a:rPr lang="id-ID" dirty="0" smtClean="0"/>
              <a:t>PicMonkey adalah editor foto modern dengan penekanan pada kemudahan penggunaan dan jelas, antarmuka bergaya. Dengan versi gratis yang tersedia secara online memungkinkan anda untuk membuat cepat editan di klik mouse, tapi itu tidak semua. Serta alat editing klasik juga memiliki sejumlah besar built-in filter yang dapat ditambahkan ke setiap gambar yang ada.</a:t>
            </a:r>
          </a:p>
          <a:p>
            <a:r>
              <a:rPr lang="id-ID" dirty="0" smtClean="0"/>
              <a:t>Fitur dasar untuk pengeditan, antara lain :</a:t>
            </a:r>
          </a:p>
          <a:p>
            <a:pPr>
              <a:buNone/>
            </a:pPr>
            <a:r>
              <a:rPr lang="id-ID" dirty="0" smtClean="0"/>
              <a:t>Auto Adjust			Colors				Touch Up</a:t>
            </a:r>
          </a:p>
          <a:p>
            <a:pPr>
              <a:buNone/>
            </a:pPr>
            <a:r>
              <a:rPr lang="id-ID" dirty="0" smtClean="0"/>
              <a:t>Crop					Sharpen			Frames</a:t>
            </a:r>
          </a:p>
          <a:p>
            <a:pPr>
              <a:buNone/>
            </a:pPr>
            <a:r>
              <a:rPr lang="id-ID" dirty="0" smtClean="0"/>
              <a:t>Rotate					Resize				Textures</a:t>
            </a:r>
          </a:p>
          <a:p>
            <a:pPr>
              <a:buNone/>
            </a:pPr>
            <a:r>
              <a:rPr lang="id-ID" dirty="0" smtClean="0"/>
              <a:t>Exposure				Effects</a:t>
            </a:r>
          </a:p>
        </p:txBody>
      </p:sp>
    </p:spTree>
    <p:extLst>
      <p:ext uri="{BB962C8B-B14F-4D97-AF65-F5344CB8AC3E}">
        <p14:creationId xmlns:p14="http://schemas.microsoft.com/office/powerpoint/2010/main" xmlns="" val="3588202236"/>
      </p:ext>
    </p:extLst>
  </p:cSld>
  <p:clrMapOvr>
    <a:masterClrMapping/>
  </p:clrMapOvr>
  <p:transition>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CARA MENGEDIT DI PICMONKEY</a:t>
            </a:r>
            <a:endParaRPr lang="id-ID" dirty="0"/>
          </a:p>
        </p:txBody>
      </p:sp>
      <p:sp>
        <p:nvSpPr>
          <p:cNvPr id="3" name="Content Placeholder 2"/>
          <p:cNvSpPr>
            <a:spLocks noGrp="1"/>
          </p:cNvSpPr>
          <p:nvPr>
            <p:ph idx="1"/>
          </p:nvPr>
        </p:nvSpPr>
        <p:spPr>
          <a:xfrm>
            <a:off x="1103312" y="1162594"/>
            <a:ext cx="8946541" cy="5085805"/>
          </a:xfrm>
        </p:spPr>
        <p:txBody>
          <a:bodyPr/>
          <a:lstStyle/>
          <a:p>
            <a:pPr marL="457200" lvl="0" indent="-457200">
              <a:buFont typeface="+mj-lt"/>
              <a:buAutoNum type="arabicPeriod"/>
            </a:pPr>
            <a:r>
              <a:rPr lang="en-US" dirty="0" err="1" smtClean="0"/>
              <a:t>Kunjungi</a:t>
            </a:r>
            <a:r>
              <a:rPr lang="en-US" dirty="0" smtClean="0"/>
              <a:t> </a:t>
            </a:r>
            <a:r>
              <a:rPr lang="id-ID" dirty="0" smtClean="0"/>
              <a:t>h</a:t>
            </a:r>
            <a:r>
              <a:rPr lang="en-US" dirty="0" err="1" smtClean="0"/>
              <a:t>alaman</a:t>
            </a:r>
            <a:r>
              <a:rPr lang="id-ID" dirty="0" smtClean="0"/>
              <a:t> </a:t>
            </a:r>
            <a:r>
              <a:rPr lang="id-ID" dirty="0" smtClean="0">
                <a:hlinkClick r:id="rId2"/>
              </a:rPr>
              <a:t>http://www.picmonkey.com</a:t>
            </a:r>
            <a:endParaRPr lang="id-ID" dirty="0" smtClean="0"/>
          </a:p>
          <a:p>
            <a:pPr marL="457200" indent="-457200">
              <a:buFont typeface="+mj-lt"/>
              <a:buAutoNum type="arabicPeriod"/>
            </a:pPr>
            <a:r>
              <a:rPr lang="en-US" dirty="0" err="1" smtClean="0"/>
              <a:t>Berikut</a:t>
            </a:r>
            <a:r>
              <a:rPr lang="en-US" dirty="0" smtClean="0"/>
              <a:t> </a:t>
            </a:r>
            <a:r>
              <a:rPr lang="en-US" dirty="0" err="1" smtClean="0"/>
              <a:t>akan</a:t>
            </a:r>
            <a:r>
              <a:rPr lang="en-US" dirty="0" smtClean="0"/>
              <a:t> </a:t>
            </a:r>
            <a:r>
              <a:rPr lang="en-US" dirty="0" err="1" smtClean="0"/>
              <a:t>muncul</a:t>
            </a:r>
            <a:r>
              <a:rPr lang="en-US" dirty="0" smtClean="0"/>
              <a:t> </a:t>
            </a:r>
            <a:r>
              <a:rPr lang="en-US" dirty="0" err="1" smtClean="0"/>
              <a:t>tampilam</a:t>
            </a:r>
            <a:r>
              <a:rPr lang="en-US" dirty="0" smtClean="0"/>
              <a:t> </a:t>
            </a:r>
            <a:r>
              <a:rPr lang="en-US" dirty="0" err="1" smtClean="0"/>
              <a:t>PickMonkey</a:t>
            </a:r>
            <a:endParaRPr lang="id-ID" dirty="0" smtClean="0"/>
          </a:p>
          <a:p>
            <a:pPr marL="457200" lvl="0" indent="-457200">
              <a:buNone/>
            </a:pPr>
            <a:r>
              <a:rPr lang="id-ID" dirty="0" smtClean="0"/>
              <a:t> </a:t>
            </a:r>
          </a:p>
          <a:p>
            <a:pPr marL="457200" indent="-457200">
              <a:buFont typeface="+mj-lt"/>
              <a:buAutoNum type="arabicPeriod"/>
            </a:pPr>
            <a:endParaRPr lang="id-ID" dirty="0"/>
          </a:p>
        </p:txBody>
      </p:sp>
      <p:pic>
        <p:nvPicPr>
          <p:cNvPr id="41986" name="Picture 2" descr="D:\STIKOM\Semester VI\Cloud Computing\picmonkey.jpg"/>
          <p:cNvPicPr>
            <a:picLocks noChangeAspect="1" noChangeArrowheads="1"/>
          </p:cNvPicPr>
          <p:nvPr/>
        </p:nvPicPr>
        <p:blipFill>
          <a:blip r:embed="rId3"/>
          <a:srcRect/>
          <a:stretch>
            <a:fillRect/>
          </a:stretch>
        </p:blipFill>
        <p:spPr bwMode="auto">
          <a:xfrm>
            <a:off x="1633958" y="2050622"/>
            <a:ext cx="7797423" cy="4489425"/>
          </a:xfrm>
          <a:prstGeom prst="rect">
            <a:avLst/>
          </a:prstGeom>
          <a:noFill/>
        </p:spPr>
      </p:pic>
    </p:spTree>
  </p:cSld>
  <p:clrMapOvr>
    <a:masterClrMapping/>
  </p:clrMapOvr>
  <p:transition>
    <p:fade thruBlk="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222070"/>
            <a:ext cx="8946541" cy="6026330"/>
          </a:xfrm>
        </p:spPr>
        <p:txBody>
          <a:bodyPr/>
          <a:lstStyle/>
          <a:p>
            <a:pPr marL="457200" lvl="0" indent="-457200">
              <a:buFont typeface="+mj-lt"/>
              <a:buAutoNum type="arabicPeriod" startAt="3"/>
            </a:pPr>
            <a:r>
              <a:rPr lang="en-US" dirty="0" err="1" smtClean="0"/>
              <a:t>Klik</a:t>
            </a:r>
            <a:r>
              <a:rPr lang="en-US" dirty="0" smtClean="0"/>
              <a:t> menu Edit </a:t>
            </a:r>
            <a:r>
              <a:rPr lang="en-US" dirty="0" err="1" smtClean="0"/>
              <a:t>Maka</a:t>
            </a:r>
            <a:r>
              <a:rPr lang="en-US" dirty="0" smtClean="0"/>
              <a:t> </a:t>
            </a:r>
            <a:r>
              <a:rPr lang="en-US" dirty="0" err="1" smtClean="0"/>
              <a:t>akan</a:t>
            </a:r>
            <a:r>
              <a:rPr lang="en-US" dirty="0" smtClean="0"/>
              <a:t> </a:t>
            </a:r>
            <a:r>
              <a:rPr lang="en-US" dirty="0" err="1" smtClean="0"/>
              <a:t>muncul</a:t>
            </a:r>
            <a:r>
              <a:rPr lang="en-US" dirty="0" smtClean="0"/>
              <a:t> </a:t>
            </a:r>
            <a:r>
              <a:rPr lang="en-US" dirty="0" err="1" smtClean="0"/>
              <a:t>tampilan</a:t>
            </a:r>
            <a:r>
              <a:rPr lang="en-US" dirty="0" smtClean="0"/>
              <a:t> </a:t>
            </a:r>
            <a:r>
              <a:rPr lang="en-US" dirty="0" err="1" smtClean="0"/>
              <a:t>sepertin</a:t>
            </a:r>
            <a:r>
              <a:rPr lang="en-US" dirty="0" smtClean="0"/>
              <a:t> </a:t>
            </a:r>
            <a:r>
              <a:rPr lang="en-US" dirty="0" err="1" smtClean="0"/>
              <a:t>dibawah</a:t>
            </a:r>
            <a:r>
              <a:rPr lang="en-US" dirty="0" smtClean="0"/>
              <a:t> </a:t>
            </a:r>
            <a:r>
              <a:rPr lang="en-US" dirty="0" err="1" smtClean="0"/>
              <a:t>ini</a:t>
            </a:r>
            <a:endParaRPr lang="id-ID" dirty="0" smtClean="0"/>
          </a:p>
          <a:p>
            <a:pPr marL="457200" lvl="0" indent="-457200">
              <a:buFont typeface="+mj-lt"/>
              <a:buAutoNum type="arabicPeriod" startAt="3"/>
            </a:pPr>
            <a:endParaRPr lang="id-ID" dirty="0" smtClean="0"/>
          </a:p>
          <a:p>
            <a:pPr marL="457200" lvl="0" indent="-457200">
              <a:buFont typeface="+mj-lt"/>
              <a:buAutoNum type="arabicPeriod" startAt="3"/>
            </a:pPr>
            <a:endParaRPr lang="id-ID" dirty="0" smtClean="0"/>
          </a:p>
          <a:p>
            <a:pPr marL="457200" lvl="0" indent="-457200">
              <a:buFont typeface="+mj-lt"/>
              <a:buAutoNum type="arabicPeriod" startAt="3"/>
            </a:pPr>
            <a:endParaRPr lang="id-ID" dirty="0" smtClean="0"/>
          </a:p>
          <a:p>
            <a:pPr marL="457200" lvl="0" indent="-457200">
              <a:buFont typeface="+mj-lt"/>
              <a:buAutoNum type="arabicPeriod" startAt="3"/>
            </a:pPr>
            <a:endParaRPr lang="id-ID" dirty="0" smtClean="0"/>
          </a:p>
          <a:p>
            <a:pPr marL="457200" lvl="0" indent="-457200">
              <a:buFont typeface="+mj-lt"/>
              <a:buAutoNum type="arabicPeriod" startAt="3"/>
            </a:pPr>
            <a:endParaRPr lang="id-ID" dirty="0" smtClean="0"/>
          </a:p>
          <a:p>
            <a:pPr marL="457200" lvl="0" indent="-457200">
              <a:buFont typeface="+mj-lt"/>
              <a:buAutoNum type="arabicPeriod" startAt="3"/>
            </a:pPr>
            <a:endParaRPr lang="id-ID" dirty="0" smtClean="0"/>
          </a:p>
          <a:p>
            <a:pPr marL="457200" lvl="0" indent="-457200">
              <a:buFont typeface="+mj-lt"/>
              <a:buAutoNum type="arabicPeriod" startAt="3"/>
            </a:pPr>
            <a:endParaRPr lang="id-ID" dirty="0" smtClean="0"/>
          </a:p>
          <a:p>
            <a:pPr marL="457200" lvl="0" indent="-457200">
              <a:buFont typeface="+mj-lt"/>
              <a:buAutoNum type="arabicPeriod" startAt="3"/>
            </a:pPr>
            <a:endParaRPr lang="id-ID" dirty="0" smtClean="0"/>
          </a:p>
          <a:p>
            <a:pPr marL="457200" indent="-457200">
              <a:buNone/>
            </a:pPr>
            <a:endParaRPr lang="id-ID" dirty="0"/>
          </a:p>
        </p:txBody>
      </p:sp>
      <p:pic>
        <p:nvPicPr>
          <p:cNvPr id="4" name="image23.jpeg"/>
          <p:cNvPicPr/>
          <p:nvPr/>
        </p:nvPicPr>
        <p:blipFill>
          <a:blip r:embed="rId2" cstate="print"/>
          <a:stretch>
            <a:fillRect/>
          </a:stretch>
        </p:blipFill>
        <p:spPr>
          <a:xfrm>
            <a:off x="1640533" y="598239"/>
            <a:ext cx="5357838" cy="3048952"/>
          </a:xfrm>
          <a:prstGeom prst="rect">
            <a:avLst/>
          </a:prstGeom>
        </p:spPr>
      </p:pic>
      <p:pic>
        <p:nvPicPr>
          <p:cNvPr id="5" name="image24.jpeg"/>
          <p:cNvPicPr/>
          <p:nvPr/>
        </p:nvPicPr>
        <p:blipFill>
          <a:blip r:embed="rId3" cstate="print"/>
          <a:stretch>
            <a:fillRect/>
          </a:stretch>
        </p:blipFill>
        <p:spPr>
          <a:xfrm>
            <a:off x="1623956" y="3685012"/>
            <a:ext cx="5756752" cy="2832068"/>
          </a:xfrm>
          <a:prstGeom prst="rect">
            <a:avLst/>
          </a:prstGeom>
        </p:spPr>
      </p:pic>
    </p:spTree>
  </p:cSld>
  <p:clrMapOvr>
    <a:masterClrMapping/>
  </p:clrMapOvr>
  <p:transition>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169818"/>
            <a:ext cx="8946541" cy="6078582"/>
          </a:xfrm>
        </p:spPr>
        <p:txBody>
          <a:bodyPr/>
          <a:lstStyle/>
          <a:p>
            <a:pPr marL="457200" lvl="0" indent="-457200">
              <a:buFont typeface="+mj-lt"/>
              <a:buAutoNum type="arabicPeriod" startAt="4"/>
            </a:pPr>
            <a:r>
              <a:rPr lang="en-US" dirty="0" err="1" smtClean="0"/>
              <a:t>Klik</a:t>
            </a:r>
            <a:r>
              <a:rPr lang="en-US" dirty="0" smtClean="0"/>
              <a:t> </a:t>
            </a:r>
            <a:r>
              <a:rPr lang="en-US" dirty="0" err="1" smtClean="0"/>
              <a:t>salah</a:t>
            </a:r>
            <a:r>
              <a:rPr lang="en-US" dirty="0" smtClean="0"/>
              <a:t> </a:t>
            </a:r>
            <a:r>
              <a:rPr lang="en-US" dirty="0" err="1" smtClean="0"/>
              <a:t>satu</a:t>
            </a:r>
            <a:r>
              <a:rPr lang="en-US" dirty="0" smtClean="0"/>
              <a:t> </a:t>
            </a:r>
            <a:r>
              <a:rPr lang="en-US" dirty="0" err="1" smtClean="0"/>
              <a:t>gambar</a:t>
            </a:r>
            <a:r>
              <a:rPr lang="en-US" dirty="0" smtClean="0"/>
              <a:t> </a:t>
            </a:r>
            <a:r>
              <a:rPr lang="en-US" dirty="0" err="1" smtClean="0"/>
              <a:t>Maka</a:t>
            </a:r>
            <a:r>
              <a:rPr lang="en-US" dirty="0" smtClean="0"/>
              <a:t> </a:t>
            </a:r>
            <a:r>
              <a:rPr lang="en-US" dirty="0" err="1" smtClean="0"/>
              <a:t>akan</a:t>
            </a:r>
            <a:r>
              <a:rPr lang="en-US" dirty="0" smtClean="0"/>
              <a:t> </a:t>
            </a:r>
            <a:r>
              <a:rPr lang="en-US" dirty="0" err="1" smtClean="0"/>
              <a:t>mucul</a:t>
            </a:r>
            <a:r>
              <a:rPr lang="en-US" dirty="0" smtClean="0"/>
              <a:t> </a:t>
            </a:r>
            <a:r>
              <a:rPr lang="en-US" dirty="0" err="1" smtClean="0"/>
              <a:t>gambar</a:t>
            </a:r>
            <a:r>
              <a:rPr lang="en-US" dirty="0" smtClean="0"/>
              <a:t> </a:t>
            </a:r>
            <a:r>
              <a:rPr lang="en-US" dirty="0" err="1" smtClean="0"/>
              <a:t>seperti</a:t>
            </a:r>
            <a:r>
              <a:rPr lang="en-US" dirty="0" smtClean="0"/>
              <a:t> </a:t>
            </a:r>
            <a:r>
              <a:rPr lang="en-US" dirty="0" err="1" smtClean="0"/>
              <a:t>dibawah</a:t>
            </a:r>
            <a:r>
              <a:rPr lang="en-US" dirty="0" smtClean="0"/>
              <a:t> </a:t>
            </a:r>
            <a:r>
              <a:rPr lang="en-US" dirty="0" err="1" smtClean="0"/>
              <a:t>ini</a:t>
            </a:r>
            <a:endParaRPr lang="id-ID" dirty="0" smtClean="0"/>
          </a:p>
          <a:p>
            <a:pPr marL="457200" lvl="0" indent="-457200">
              <a:buFont typeface="+mj-lt"/>
              <a:buAutoNum type="arabicPeriod" startAt="4"/>
            </a:pPr>
            <a:endParaRPr lang="id-ID" dirty="0" smtClean="0"/>
          </a:p>
          <a:p>
            <a:pPr marL="457200" lvl="0" indent="-457200">
              <a:buFont typeface="+mj-lt"/>
              <a:buAutoNum type="arabicPeriod" startAt="4"/>
            </a:pPr>
            <a:endParaRPr lang="id-ID" dirty="0" smtClean="0"/>
          </a:p>
          <a:p>
            <a:pPr marL="457200" lvl="0" indent="-457200">
              <a:buFont typeface="+mj-lt"/>
              <a:buAutoNum type="arabicPeriod" startAt="4"/>
            </a:pPr>
            <a:endParaRPr lang="id-ID" dirty="0" smtClean="0"/>
          </a:p>
          <a:p>
            <a:pPr marL="457200" lvl="0" indent="-457200">
              <a:buFont typeface="+mj-lt"/>
              <a:buAutoNum type="arabicPeriod" startAt="4"/>
            </a:pPr>
            <a:endParaRPr lang="id-ID" dirty="0" smtClean="0"/>
          </a:p>
          <a:p>
            <a:pPr marL="457200" lvl="0" indent="-457200">
              <a:buFont typeface="+mj-lt"/>
              <a:buAutoNum type="arabicPeriod" startAt="4"/>
            </a:pPr>
            <a:endParaRPr lang="id-ID" dirty="0" smtClean="0"/>
          </a:p>
          <a:p>
            <a:pPr marL="457200" indent="-457200">
              <a:buFont typeface="+mj-lt"/>
              <a:buAutoNum type="arabicPeriod" startAt="4"/>
            </a:pPr>
            <a:r>
              <a:rPr lang="en-US" dirty="0" err="1" smtClean="0"/>
              <a:t>Berikut</a:t>
            </a:r>
            <a:r>
              <a:rPr lang="en-US" dirty="0" smtClean="0"/>
              <a:t> </a:t>
            </a:r>
            <a:r>
              <a:rPr lang="en-US" dirty="0" err="1" smtClean="0"/>
              <a:t>kita</a:t>
            </a:r>
            <a:r>
              <a:rPr lang="en-US" dirty="0" smtClean="0"/>
              <a:t> </a:t>
            </a:r>
            <a:r>
              <a:rPr lang="en-US" dirty="0" err="1" smtClean="0"/>
              <a:t>akan</a:t>
            </a:r>
            <a:r>
              <a:rPr lang="en-US" dirty="0" smtClean="0"/>
              <a:t> </a:t>
            </a:r>
            <a:r>
              <a:rPr lang="en-US" dirty="0" err="1" smtClean="0"/>
              <a:t>menggunakan</a:t>
            </a:r>
            <a:r>
              <a:rPr lang="en-US" dirty="0" smtClean="0"/>
              <a:t> </a:t>
            </a:r>
            <a:r>
              <a:rPr lang="en-US" dirty="0" err="1" smtClean="0"/>
              <a:t>fitu-fitur</a:t>
            </a:r>
            <a:r>
              <a:rPr lang="en-US" dirty="0" smtClean="0"/>
              <a:t> yang </a:t>
            </a:r>
            <a:r>
              <a:rPr lang="en-US" dirty="0" err="1" smtClean="0"/>
              <a:t>sudah</a:t>
            </a:r>
            <a:r>
              <a:rPr lang="en-US" dirty="0" smtClean="0"/>
              <a:t> </a:t>
            </a:r>
            <a:r>
              <a:rPr lang="en-US" dirty="0" err="1" smtClean="0"/>
              <a:t>tersedia,fitur</a:t>
            </a:r>
            <a:r>
              <a:rPr lang="en-US" dirty="0" smtClean="0"/>
              <a:t> </a:t>
            </a:r>
            <a:r>
              <a:rPr lang="en-US" dirty="0" err="1" smtClean="0"/>
              <a:t>untuk</a:t>
            </a:r>
            <a:r>
              <a:rPr lang="en-US" dirty="0" smtClean="0"/>
              <a:t> crop </a:t>
            </a:r>
            <a:r>
              <a:rPr lang="en-US" dirty="0" err="1" smtClean="0"/>
              <a:t>dengan</a:t>
            </a:r>
            <a:r>
              <a:rPr lang="en-US" dirty="0" smtClean="0"/>
              <a:t> </a:t>
            </a:r>
            <a:r>
              <a:rPr lang="en-US" dirty="0" err="1" smtClean="0"/>
              <a:t>ukuran</a:t>
            </a:r>
            <a:r>
              <a:rPr lang="en-US" dirty="0" smtClean="0"/>
              <a:t> yang </a:t>
            </a:r>
            <a:r>
              <a:rPr lang="en-US" dirty="0" err="1" smtClean="0"/>
              <a:t>sudah</a:t>
            </a:r>
            <a:r>
              <a:rPr lang="en-US" dirty="0" smtClean="0"/>
              <a:t> </a:t>
            </a:r>
            <a:r>
              <a:rPr lang="en-US" dirty="0" err="1" smtClean="0"/>
              <a:t>disiapkan</a:t>
            </a:r>
            <a:endParaRPr lang="id-ID" dirty="0" smtClean="0"/>
          </a:p>
          <a:p>
            <a:pPr marL="457200" lvl="0" indent="-457200">
              <a:buFont typeface="+mj-lt"/>
              <a:buAutoNum type="arabicPeriod" startAt="4"/>
            </a:pPr>
            <a:endParaRPr lang="id-ID" dirty="0" smtClean="0"/>
          </a:p>
          <a:p>
            <a:pPr marL="457200" lvl="0" indent="-457200">
              <a:buFont typeface="+mj-lt"/>
              <a:buAutoNum type="arabicPeriod" startAt="4"/>
            </a:pPr>
            <a:endParaRPr lang="id-ID" dirty="0" smtClean="0"/>
          </a:p>
          <a:p>
            <a:pPr marL="457200" lvl="0" indent="-457200">
              <a:buFont typeface="+mj-lt"/>
              <a:buAutoNum type="arabicPeriod" startAt="4"/>
            </a:pPr>
            <a:endParaRPr lang="id-ID" dirty="0" smtClean="0"/>
          </a:p>
          <a:p>
            <a:pPr marL="457200" lvl="0" indent="-457200">
              <a:buFont typeface="+mj-lt"/>
              <a:buAutoNum type="arabicPeriod" startAt="4"/>
            </a:pPr>
            <a:endParaRPr lang="id-ID" dirty="0" smtClean="0"/>
          </a:p>
          <a:p>
            <a:pPr marL="457200" lvl="0" indent="-457200">
              <a:buFont typeface="+mj-lt"/>
              <a:buAutoNum type="arabicPeriod" startAt="4"/>
            </a:pPr>
            <a:endParaRPr lang="id-ID" dirty="0" smtClean="0"/>
          </a:p>
          <a:p>
            <a:pPr marL="457200" lvl="0" indent="-457200">
              <a:buFont typeface="+mj-lt"/>
              <a:buAutoNum type="arabicPeriod" startAt="4"/>
            </a:pPr>
            <a:endParaRPr lang="id-ID" dirty="0" smtClean="0"/>
          </a:p>
          <a:p>
            <a:pPr marL="457200" lvl="0" indent="-457200">
              <a:buFont typeface="+mj-lt"/>
              <a:buAutoNum type="arabicPeriod" startAt="4"/>
            </a:pPr>
            <a:endParaRPr lang="id-ID" dirty="0" smtClean="0"/>
          </a:p>
          <a:p>
            <a:pPr marL="457200" lvl="0" indent="-457200">
              <a:buNone/>
            </a:pPr>
            <a:endParaRPr lang="id-ID" dirty="0" smtClean="0"/>
          </a:p>
          <a:p>
            <a:pPr marL="457200" indent="-457200">
              <a:buFont typeface="+mj-lt"/>
              <a:buAutoNum type="arabicPeriod" startAt="4"/>
            </a:pPr>
            <a:endParaRPr lang="id-ID" dirty="0"/>
          </a:p>
        </p:txBody>
      </p:sp>
      <p:pic>
        <p:nvPicPr>
          <p:cNvPr id="4" name="image25.jpeg"/>
          <p:cNvPicPr/>
          <p:nvPr/>
        </p:nvPicPr>
        <p:blipFill>
          <a:blip r:embed="rId2" cstate="print"/>
          <a:stretch>
            <a:fillRect/>
          </a:stretch>
        </p:blipFill>
        <p:spPr>
          <a:xfrm>
            <a:off x="1633844" y="829886"/>
            <a:ext cx="5240584" cy="2219896"/>
          </a:xfrm>
          <a:prstGeom prst="rect">
            <a:avLst/>
          </a:prstGeom>
        </p:spPr>
      </p:pic>
      <p:pic>
        <p:nvPicPr>
          <p:cNvPr id="5" name="image26.jpeg"/>
          <p:cNvPicPr/>
          <p:nvPr/>
        </p:nvPicPr>
        <p:blipFill>
          <a:blip r:embed="rId3" cstate="print"/>
          <a:stretch>
            <a:fillRect/>
          </a:stretch>
        </p:blipFill>
        <p:spPr>
          <a:xfrm>
            <a:off x="1662133" y="3768715"/>
            <a:ext cx="4818247" cy="2351151"/>
          </a:xfrm>
          <a:prstGeom prst="rect">
            <a:avLst/>
          </a:prstGeom>
        </p:spPr>
      </p:pic>
    </p:spTree>
  </p:cSld>
  <p:clrMapOvr>
    <a:masterClrMapping/>
  </p:clrMapOvr>
  <p:transition>
    <p:fade thruBlk="1"/>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169818"/>
            <a:ext cx="8946541" cy="6078582"/>
          </a:xfrm>
        </p:spPr>
        <p:txBody>
          <a:bodyPr/>
          <a:lstStyle/>
          <a:p>
            <a:pPr marL="457200" lvl="0" indent="-457200">
              <a:buFont typeface="+mj-lt"/>
              <a:buAutoNum type="arabicPeriod" startAt="6"/>
            </a:pPr>
            <a:r>
              <a:rPr lang="en-US" dirty="0" err="1" smtClean="0"/>
              <a:t>Selanjutnya</a:t>
            </a:r>
            <a:r>
              <a:rPr lang="en-US" dirty="0" smtClean="0"/>
              <a:t> </a:t>
            </a:r>
            <a:r>
              <a:rPr lang="en-US" dirty="0" err="1" smtClean="0"/>
              <a:t>kita</a:t>
            </a:r>
            <a:r>
              <a:rPr lang="en-US" dirty="0" smtClean="0"/>
              <a:t> </a:t>
            </a:r>
            <a:r>
              <a:rPr lang="en-US" dirty="0" err="1" smtClean="0"/>
              <a:t>memilih</a:t>
            </a:r>
            <a:r>
              <a:rPr lang="en-US" dirty="0" smtClean="0"/>
              <a:t> effect</a:t>
            </a:r>
            <a:endParaRPr lang="id-ID" dirty="0" smtClean="0"/>
          </a:p>
          <a:p>
            <a:pPr marL="457200" lvl="0" indent="-457200">
              <a:buFont typeface="+mj-lt"/>
              <a:buAutoNum type="arabicPeriod" startAt="6"/>
            </a:pPr>
            <a:endParaRPr lang="id-ID" dirty="0" smtClean="0"/>
          </a:p>
          <a:p>
            <a:pPr marL="457200" lvl="0" indent="-457200">
              <a:buFont typeface="+mj-lt"/>
              <a:buAutoNum type="arabicPeriod" startAt="6"/>
            </a:pPr>
            <a:endParaRPr lang="id-ID" dirty="0" smtClean="0"/>
          </a:p>
          <a:p>
            <a:pPr marL="457200" lvl="0" indent="-457200">
              <a:buFont typeface="+mj-lt"/>
              <a:buAutoNum type="arabicPeriod" startAt="6"/>
            </a:pPr>
            <a:endParaRPr lang="id-ID" dirty="0" smtClean="0"/>
          </a:p>
          <a:p>
            <a:pPr marL="457200" lvl="0" indent="-457200">
              <a:buFont typeface="+mj-lt"/>
              <a:buAutoNum type="arabicPeriod" startAt="6"/>
            </a:pPr>
            <a:endParaRPr lang="id-ID" dirty="0" smtClean="0"/>
          </a:p>
          <a:p>
            <a:pPr marL="457200" lvl="0" indent="-457200">
              <a:buFont typeface="+mj-lt"/>
              <a:buAutoNum type="arabicPeriod" startAt="6"/>
            </a:pPr>
            <a:endParaRPr lang="id-ID" dirty="0" smtClean="0"/>
          </a:p>
          <a:p>
            <a:pPr marL="457200" lvl="0" indent="-457200">
              <a:buFont typeface="+mj-lt"/>
              <a:buAutoNum type="arabicPeriod" startAt="6"/>
            </a:pPr>
            <a:endParaRPr lang="id-ID" dirty="0" smtClean="0"/>
          </a:p>
          <a:p>
            <a:pPr marL="457200" indent="-457200">
              <a:buFont typeface="+mj-lt"/>
              <a:buAutoNum type="arabicPeriod" startAt="6"/>
            </a:pPr>
            <a:r>
              <a:rPr lang="en-US" dirty="0" err="1" smtClean="0"/>
              <a:t>Selain</a:t>
            </a:r>
            <a:r>
              <a:rPr lang="en-US" dirty="0" smtClean="0"/>
              <a:t> </a:t>
            </a:r>
            <a:r>
              <a:rPr lang="en-US" dirty="0" err="1" smtClean="0"/>
              <a:t>itu</a:t>
            </a:r>
            <a:r>
              <a:rPr lang="en-US" dirty="0" smtClean="0"/>
              <a:t> </a:t>
            </a:r>
            <a:r>
              <a:rPr lang="en-US" dirty="0" err="1" smtClean="0"/>
              <a:t>kita</a:t>
            </a:r>
            <a:r>
              <a:rPr lang="en-US" dirty="0" smtClean="0"/>
              <a:t> </a:t>
            </a:r>
            <a:r>
              <a:rPr lang="en-US" dirty="0" err="1" smtClean="0"/>
              <a:t>juga</a:t>
            </a:r>
            <a:r>
              <a:rPr lang="en-US" dirty="0" smtClean="0"/>
              <a:t> </a:t>
            </a:r>
            <a:r>
              <a:rPr lang="en-US" dirty="0" err="1" smtClean="0"/>
              <a:t>bisa</a:t>
            </a:r>
            <a:r>
              <a:rPr lang="en-US" dirty="0" smtClean="0"/>
              <a:t> </a:t>
            </a:r>
            <a:r>
              <a:rPr lang="en-US" dirty="0" err="1" smtClean="0"/>
              <a:t>memilih</a:t>
            </a:r>
            <a:r>
              <a:rPr lang="en-US" dirty="0" smtClean="0"/>
              <a:t> text </a:t>
            </a:r>
            <a:r>
              <a:rPr lang="en-US" dirty="0" err="1" smtClean="0"/>
              <a:t>dalam</a:t>
            </a:r>
            <a:r>
              <a:rPr lang="en-US" dirty="0" smtClean="0"/>
              <a:t> </a:t>
            </a:r>
            <a:r>
              <a:rPr lang="en-US" dirty="0" err="1" smtClean="0"/>
              <a:t>editan</a:t>
            </a:r>
            <a:endParaRPr lang="id-ID" dirty="0" smtClean="0"/>
          </a:p>
          <a:p>
            <a:pPr marL="457200" lvl="0" indent="-457200">
              <a:buFont typeface="+mj-lt"/>
              <a:buAutoNum type="arabicPeriod" startAt="6"/>
            </a:pPr>
            <a:endParaRPr lang="id-ID" dirty="0" smtClean="0"/>
          </a:p>
          <a:p>
            <a:pPr marL="457200" indent="-457200">
              <a:buFont typeface="+mj-lt"/>
              <a:buAutoNum type="arabicPeriod" startAt="6"/>
            </a:pPr>
            <a:endParaRPr lang="id-ID" dirty="0"/>
          </a:p>
        </p:txBody>
      </p:sp>
      <p:pic>
        <p:nvPicPr>
          <p:cNvPr id="4" name="image27.jpeg"/>
          <p:cNvPicPr/>
          <p:nvPr/>
        </p:nvPicPr>
        <p:blipFill>
          <a:blip r:embed="rId2" cstate="print"/>
          <a:stretch>
            <a:fillRect/>
          </a:stretch>
        </p:blipFill>
        <p:spPr>
          <a:xfrm>
            <a:off x="1660171" y="565023"/>
            <a:ext cx="4717668" cy="2618994"/>
          </a:xfrm>
          <a:prstGeom prst="rect">
            <a:avLst/>
          </a:prstGeom>
        </p:spPr>
      </p:pic>
      <p:pic>
        <p:nvPicPr>
          <p:cNvPr id="5" name="image28.jpeg"/>
          <p:cNvPicPr/>
          <p:nvPr/>
        </p:nvPicPr>
        <p:blipFill>
          <a:blip r:embed="rId3" cstate="print"/>
          <a:stretch>
            <a:fillRect/>
          </a:stretch>
        </p:blipFill>
        <p:spPr>
          <a:xfrm>
            <a:off x="1661042" y="3582202"/>
            <a:ext cx="4506919" cy="2515171"/>
          </a:xfrm>
          <a:prstGeom prst="rect">
            <a:avLst/>
          </a:prstGeom>
        </p:spPr>
      </p:pic>
    </p:spTree>
  </p:cSld>
  <p:clrMapOvr>
    <a:masterClrMapping/>
  </p:clrMapOvr>
  <p:transition>
    <p:fade thruBlk="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PIXLR &amp; PICMONKEY</a:t>
            </a:r>
          </a:p>
        </p:txBody>
      </p:sp>
      <p:sp>
        <p:nvSpPr>
          <p:cNvPr id="3" name="Content Placeholder 2"/>
          <p:cNvSpPr>
            <a:spLocks noGrp="1"/>
          </p:cNvSpPr>
          <p:nvPr>
            <p:ph idx="1"/>
          </p:nvPr>
        </p:nvSpPr>
        <p:spPr/>
        <p:txBody>
          <a:bodyPr vert="horz" lIns="91440" tIns="45720" rIns="91440" bIns="45720" rtlCol="0" anchor="t">
            <a:normAutofit/>
          </a:bodyPr>
          <a:lstStyle/>
          <a:p>
            <a:r>
              <a:rPr lang="en-US" dirty="0" smtClean="0">
                <a:latin typeface="Corbel" charset="0"/>
              </a:rPr>
              <a:t>NAMA </a:t>
            </a:r>
            <a:r>
              <a:rPr lang="en-US" dirty="0">
                <a:latin typeface="Corbel" charset="0"/>
              </a:rPr>
              <a:t>KELOMPOK :</a:t>
            </a:r>
          </a:p>
          <a:p>
            <a:pPr>
              <a:buNone/>
            </a:pPr>
            <a:r>
              <a:rPr lang="en-US" dirty="0">
                <a:latin typeface="Corbel" charset="0"/>
              </a:rPr>
              <a:t>I GEDE ARYAWARDANA </a:t>
            </a:r>
            <a:r>
              <a:rPr lang="en-US" dirty="0" smtClean="0">
                <a:latin typeface="Corbel" charset="0"/>
              </a:rPr>
              <a:t>PRATAMA</a:t>
            </a:r>
            <a:r>
              <a:rPr lang="id-ID" dirty="0" smtClean="0">
                <a:latin typeface="Corbel" charset="0"/>
              </a:rPr>
              <a:t>	(130030676)</a:t>
            </a:r>
            <a:endParaRPr lang="en-US" dirty="0">
              <a:latin typeface="Corbel" charset="0"/>
            </a:endParaRPr>
          </a:p>
          <a:p>
            <a:pPr>
              <a:buNone/>
            </a:pPr>
            <a:r>
              <a:rPr lang="en-US" dirty="0">
                <a:latin typeface="Corbel" charset="0"/>
              </a:rPr>
              <a:t>I PUTU OKKY </a:t>
            </a:r>
            <a:r>
              <a:rPr lang="en-US" dirty="0" smtClean="0">
                <a:latin typeface="Corbel" charset="0"/>
              </a:rPr>
              <a:t>MAHESWARA</a:t>
            </a:r>
            <a:r>
              <a:rPr lang="id-ID" dirty="0" smtClean="0">
                <a:latin typeface="Corbel" charset="0"/>
              </a:rPr>
              <a:t>			 (130030191)</a:t>
            </a:r>
            <a:endParaRPr lang="en-US" dirty="0">
              <a:latin typeface="Corbel" charset="0"/>
            </a:endParaRPr>
          </a:p>
          <a:p>
            <a:pPr>
              <a:buNone/>
            </a:pPr>
            <a:r>
              <a:rPr lang="en-US" dirty="0">
                <a:latin typeface="Corbel" charset="0"/>
              </a:rPr>
              <a:t>DEWA GEDE AGUSTA MAHARDIKA </a:t>
            </a:r>
            <a:r>
              <a:rPr lang="id-ID" dirty="0" smtClean="0">
                <a:latin typeface="Corbel" charset="0"/>
              </a:rPr>
              <a:t>	 (130030169)</a:t>
            </a:r>
            <a:endParaRPr lang="en-US" dirty="0">
              <a:latin typeface="Corbel" charset="0"/>
            </a:endParaRPr>
          </a:p>
          <a:p>
            <a:pPr>
              <a:buNone/>
            </a:pPr>
            <a:r>
              <a:rPr lang="en-US" dirty="0">
                <a:latin typeface="Corbel" charset="0"/>
              </a:rPr>
              <a:t>KOMANG EMI </a:t>
            </a:r>
            <a:r>
              <a:rPr lang="en-US" dirty="0" smtClean="0">
                <a:latin typeface="Corbel" charset="0"/>
              </a:rPr>
              <a:t>LESTARI</a:t>
            </a:r>
            <a:r>
              <a:rPr lang="id-ID" dirty="0" smtClean="0">
                <a:latin typeface="Corbel" charset="0"/>
              </a:rPr>
              <a:t>				 (130030338)</a:t>
            </a:r>
            <a:endParaRPr lang="en-US" dirty="0">
              <a:latin typeface="Corbel" charset="0"/>
            </a:endParaRPr>
          </a:p>
          <a:p>
            <a:pPr>
              <a:buNone/>
            </a:pPr>
            <a:r>
              <a:rPr lang="en-US" dirty="0">
                <a:latin typeface="Corbel" charset="0"/>
              </a:rPr>
              <a:t>TRISANTA TANIA </a:t>
            </a:r>
            <a:r>
              <a:rPr lang="en-US" dirty="0" smtClean="0">
                <a:latin typeface="Corbel" charset="0"/>
              </a:rPr>
              <a:t>PEMBA</a:t>
            </a:r>
            <a:r>
              <a:rPr lang="id-ID" dirty="0" smtClean="0">
                <a:latin typeface="Corbel" charset="0"/>
              </a:rPr>
              <a:t>				 (130030451)</a:t>
            </a:r>
            <a:endParaRPr lang="en-US" dirty="0">
              <a:latin typeface="Corbel" charset="0"/>
            </a:endParaRPr>
          </a:p>
          <a:p>
            <a:pPr>
              <a:buNone/>
            </a:pPr>
            <a:r>
              <a:rPr lang="en-US" dirty="0">
                <a:latin typeface="Corbel" charset="0"/>
              </a:rPr>
              <a:t>I WAYAN </a:t>
            </a:r>
            <a:r>
              <a:rPr lang="en-US" dirty="0" smtClean="0">
                <a:latin typeface="Corbel" charset="0"/>
              </a:rPr>
              <a:t>ARIAWAN</a:t>
            </a:r>
            <a:r>
              <a:rPr lang="id-ID" dirty="0" smtClean="0">
                <a:latin typeface="Corbel" charset="0"/>
              </a:rPr>
              <a:t>					 (130030672)</a:t>
            </a:r>
            <a:endParaRPr lang="en-US" dirty="0">
              <a:latin typeface="Corbel" charset="0"/>
            </a:endParaRPr>
          </a:p>
          <a:p>
            <a:pPr>
              <a:buNone/>
            </a:pPr>
            <a:r>
              <a:rPr lang="en-US" dirty="0">
                <a:latin typeface="Corbel" charset="0"/>
              </a:rPr>
              <a:t>IGNASIUS BAYU SATRIA </a:t>
            </a:r>
            <a:r>
              <a:rPr lang="en-US" dirty="0" smtClean="0">
                <a:latin typeface="Corbel" charset="0"/>
              </a:rPr>
              <a:t>HUTAMA</a:t>
            </a:r>
            <a:r>
              <a:rPr lang="id-ID" dirty="0" smtClean="0">
                <a:latin typeface="Corbel" charset="0"/>
              </a:rPr>
              <a:t>		 (130030455)</a:t>
            </a:r>
            <a:endParaRPr lang="en-US" dirty="0">
              <a:latin typeface="Corbel" charset="0"/>
            </a:endParaRPr>
          </a:p>
          <a:p>
            <a:endParaRPr lang="en-US" dirty="0"/>
          </a:p>
        </p:txBody>
      </p:sp>
    </p:spTree>
    <p:extLst>
      <p:ext uri="{BB962C8B-B14F-4D97-AF65-F5344CB8AC3E}">
        <p14:creationId xmlns:p14="http://schemas.microsoft.com/office/powerpoint/2010/main" xmlns="" val="341318035"/>
      </p:ext>
    </p:extLst>
  </p:cSld>
  <p:clrMapOvr>
    <a:masterClrMapping/>
  </p:clrMapOvr>
  <p:transition>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KELEBIHAN DARI PICMONKEY</a:t>
            </a:r>
            <a:endParaRPr lang="id-ID" dirty="0"/>
          </a:p>
        </p:txBody>
      </p:sp>
      <p:sp>
        <p:nvSpPr>
          <p:cNvPr id="3" name="Content Placeholder 2"/>
          <p:cNvSpPr>
            <a:spLocks noGrp="1"/>
          </p:cNvSpPr>
          <p:nvPr>
            <p:ph idx="1"/>
          </p:nvPr>
        </p:nvSpPr>
        <p:spPr>
          <a:xfrm>
            <a:off x="1103312" y="1541418"/>
            <a:ext cx="8946541" cy="4706982"/>
          </a:xfrm>
        </p:spPr>
        <p:txBody>
          <a:bodyPr/>
          <a:lstStyle/>
          <a:p>
            <a:r>
              <a:rPr lang="id-ID" dirty="0" smtClean="0"/>
              <a:t>Fitur pengeditan gambar secara instan cukup lengkap dan mudah digunakan. Tidak seperti layanan edit foto online lain ynag memajang hasil olahan penggunanya, gambar yang di upoload dan hasil editan di PicMonkey tidak dipublikasikan di situs, sehingga lebih terjaga privasi dan hak cipta penggunanya.</a:t>
            </a:r>
            <a:endParaRPr lang="id-ID" dirty="0"/>
          </a:p>
        </p:txBody>
      </p:sp>
      <p:sp>
        <p:nvSpPr>
          <p:cNvPr id="4" name="Title 1"/>
          <p:cNvSpPr txBox="1">
            <a:spLocks/>
          </p:cNvSpPr>
          <p:nvPr/>
        </p:nvSpPr>
        <p:spPr>
          <a:xfrm>
            <a:off x="615631" y="3714078"/>
            <a:ext cx="9404723" cy="1400530"/>
          </a:xfrm>
          <a:prstGeom prst="rect">
            <a:avLst/>
          </a:prstGeom>
        </p:spPr>
        <p:txBody>
          <a:bodyPr vert="horz" lIns="91440" tIns="45720" rIns="91440" bIns="45720" rtlCol="0" anchor="t">
            <a:no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id-ID" sz="4200" b="0" i="0" u="none" strike="noStrike" kern="1200" cap="none" spc="0" normalizeH="0" baseline="0" noProof="0" smtClean="0">
                <a:ln>
                  <a:noFill/>
                </a:ln>
                <a:solidFill>
                  <a:schemeClr val="tx2"/>
                </a:solidFill>
                <a:effectLst/>
                <a:uLnTx/>
                <a:uFillTx/>
                <a:latin typeface="+mj-lt"/>
                <a:ea typeface="+mj-ea"/>
                <a:cs typeface="+mj-cs"/>
              </a:rPr>
              <a:t>KEKURANGAN DARI PICMONKEY</a:t>
            </a:r>
            <a:endParaRPr kumimoji="0" lang="id-ID" sz="4200" b="0" i="0" u="none" strike="noStrike" kern="1200" cap="none" spc="0" normalizeH="0" baseline="0" noProof="0" dirty="0">
              <a:ln>
                <a:noFill/>
              </a:ln>
              <a:solidFill>
                <a:schemeClr val="tx2"/>
              </a:solidFill>
              <a:effectLst/>
              <a:uLnTx/>
              <a:uFillTx/>
              <a:latin typeface="+mj-lt"/>
              <a:ea typeface="+mj-ea"/>
              <a:cs typeface="+mj-cs"/>
            </a:endParaRPr>
          </a:p>
        </p:txBody>
      </p:sp>
      <p:sp>
        <p:nvSpPr>
          <p:cNvPr id="5" name="Content Placeholder 2"/>
          <p:cNvSpPr txBox="1">
            <a:spLocks/>
          </p:cNvSpPr>
          <p:nvPr/>
        </p:nvSpPr>
        <p:spPr>
          <a:xfrm>
            <a:off x="1064124" y="4613238"/>
            <a:ext cx="8946541" cy="1147482"/>
          </a:xfrm>
          <a:prstGeom prst="rect">
            <a:avLst/>
          </a:prstGeom>
        </p:spPr>
        <p:txBody>
          <a:bodyPr vert="horz" lIns="91440" tIns="45720" rIns="91440" bIns="45720" rtlCol="0">
            <a:normAutofit/>
          </a:bodyPr>
          <a:lstStyle/>
          <a:p>
            <a:pPr marL="342900" marR="0" lvl="0" indent="-342900" algn="l" defTabSz="457200" rtl="0" eaLnBrk="1" fontAlgn="auto" latinLnBrk="0" hangingPunct="1">
              <a:lnSpc>
                <a:spcPct val="100000"/>
              </a:lnSpc>
              <a:spcBef>
                <a:spcPts val="1000"/>
              </a:spcBef>
              <a:spcAft>
                <a:spcPts val="0"/>
              </a:spcAft>
              <a:buClr>
                <a:schemeClr val="bg2">
                  <a:lumMod val="40000"/>
                  <a:lumOff val="60000"/>
                </a:schemeClr>
              </a:buClr>
              <a:buSzPct val="80000"/>
              <a:buFont typeface="Wingdings 3" charset="2"/>
              <a:buChar char=""/>
              <a:tabLst/>
              <a:defRPr/>
            </a:pPr>
            <a:r>
              <a:rPr kumimoji="0" lang="id-ID" sz="2000" b="0" i="0" u="none" strike="noStrike" kern="1200" cap="none" spc="0" normalizeH="0" baseline="0" noProof="0" smtClean="0">
                <a:ln>
                  <a:noFill/>
                </a:ln>
                <a:solidFill>
                  <a:schemeClr val="tx1"/>
                </a:solidFill>
                <a:effectLst/>
                <a:uLnTx/>
                <a:uFillTx/>
                <a:latin typeface="+mj-lt"/>
                <a:ea typeface="+mj-ea"/>
                <a:cs typeface="+mj-cs"/>
              </a:rPr>
              <a:t>Beberapa fitur bersifat premium atau disebut PicMonkey Royale, dan pengguna non premium hanya bisa menggunakan selama masa trial saja.</a:t>
            </a:r>
            <a:endParaRPr kumimoji="0" lang="id-ID" sz="20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ransition>
    <p:fade thruBlk="1"/>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KESIMPULAN</a:t>
            </a:r>
            <a:endParaRPr lang="id-ID" dirty="0"/>
          </a:p>
        </p:txBody>
      </p:sp>
      <p:sp>
        <p:nvSpPr>
          <p:cNvPr id="3" name="Content Placeholder 2"/>
          <p:cNvSpPr>
            <a:spLocks noGrp="1"/>
          </p:cNvSpPr>
          <p:nvPr>
            <p:ph idx="1"/>
          </p:nvPr>
        </p:nvSpPr>
        <p:spPr>
          <a:xfrm>
            <a:off x="1103312" y="1436914"/>
            <a:ext cx="8946541" cy="4811485"/>
          </a:xfrm>
        </p:spPr>
        <p:txBody>
          <a:bodyPr/>
          <a:lstStyle/>
          <a:p>
            <a:r>
              <a:rPr lang="en-US" dirty="0" smtClean="0"/>
              <a:t>Editing </a:t>
            </a:r>
            <a:r>
              <a:rPr lang="en-US" dirty="0" err="1" smtClean="0"/>
              <a:t>yaitu</a:t>
            </a:r>
            <a:r>
              <a:rPr lang="en-US" dirty="0" smtClean="0"/>
              <a:t> </a:t>
            </a:r>
            <a:r>
              <a:rPr lang="en-US" dirty="0" err="1" smtClean="0"/>
              <a:t>kegiatan</a:t>
            </a:r>
            <a:r>
              <a:rPr lang="en-US" dirty="0" smtClean="0"/>
              <a:t> </a:t>
            </a:r>
            <a:r>
              <a:rPr lang="en-US" dirty="0" err="1" smtClean="0"/>
              <a:t>memotong-motong</a:t>
            </a:r>
            <a:r>
              <a:rPr lang="en-US" dirty="0" smtClean="0"/>
              <a:t> </a:t>
            </a:r>
            <a:r>
              <a:rPr lang="en-US" dirty="0" err="1" smtClean="0"/>
              <a:t>gambar</a:t>
            </a:r>
            <a:r>
              <a:rPr lang="en-US" dirty="0" smtClean="0"/>
              <a:t> yang </a:t>
            </a:r>
            <a:r>
              <a:rPr lang="en-US" dirty="0" err="1" smtClean="0"/>
              <a:t>panjang</a:t>
            </a:r>
            <a:r>
              <a:rPr lang="en-US" dirty="0" smtClean="0"/>
              <a:t>, </a:t>
            </a:r>
            <a:r>
              <a:rPr lang="en-US" dirty="0" err="1" smtClean="0"/>
              <a:t>menyambung</a:t>
            </a:r>
            <a:r>
              <a:rPr lang="en-US" dirty="0" smtClean="0"/>
              <a:t> </a:t>
            </a:r>
            <a:r>
              <a:rPr lang="en-US" dirty="0" err="1" smtClean="0"/>
              <a:t>potongan-potongan</a:t>
            </a:r>
            <a:r>
              <a:rPr lang="en-US" dirty="0" smtClean="0"/>
              <a:t> </a:t>
            </a:r>
            <a:r>
              <a:rPr lang="en-US" dirty="0" err="1" smtClean="0"/>
              <a:t>gambar</a:t>
            </a:r>
            <a:r>
              <a:rPr lang="en-US" dirty="0" smtClean="0"/>
              <a:t>. </a:t>
            </a:r>
            <a:r>
              <a:rPr lang="en-US" dirty="0" err="1" smtClean="0"/>
              <a:t>Editingdibangun</a:t>
            </a:r>
            <a:r>
              <a:rPr lang="en-US" dirty="0" smtClean="0"/>
              <a:t> </a:t>
            </a:r>
            <a:r>
              <a:rPr lang="en-US" dirty="0" err="1" smtClean="0"/>
              <a:t>oleh</a:t>
            </a:r>
            <a:r>
              <a:rPr lang="en-US" dirty="0" smtClean="0"/>
              <a:t> </a:t>
            </a:r>
            <a:r>
              <a:rPr lang="en-US" dirty="0" err="1" smtClean="0"/>
              <a:t>beberapa</a:t>
            </a:r>
            <a:r>
              <a:rPr lang="en-US" dirty="0" smtClean="0"/>
              <a:t> </a:t>
            </a:r>
            <a:r>
              <a:rPr lang="en-US" dirty="0" err="1" smtClean="0"/>
              <a:t>elemen</a:t>
            </a:r>
            <a:r>
              <a:rPr lang="en-US" dirty="0" smtClean="0"/>
              <a:t>. </a:t>
            </a:r>
            <a:r>
              <a:rPr lang="en-US" dirty="0" err="1" smtClean="0"/>
              <a:t>Hasil</a:t>
            </a:r>
            <a:r>
              <a:rPr lang="en-US" dirty="0" smtClean="0"/>
              <a:t> </a:t>
            </a:r>
            <a:r>
              <a:rPr lang="en-US" dirty="0" err="1" smtClean="0"/>
              <a:t>dari</a:t>
            </a:r>
            <a:r>
              <a:rPr lang="en-US" dirty="0" smtClean="0"/>
              <a:t> </a:t>
            </a:r>
            <a:r>
              <a:rPr lang="en-US" dirty="0" err="1" smtClean="0"/>
              <a:t>sebuah</a:t>
            </a:r>
            <a:r>
              <a:rPr lang="en-US" dirty="0" smtClean="0"/>
              <a:t> editing </a:t>
            </a:r>
            <a:r>
              <a:rPr lang="en-US" dirty="0" err="1" smtClean="0"/>
              <a:t>tergantung</a:t>
            </a:r>
            <a:r>
              <a:rPr lang="en-US" dirty="0" smtClean="0"/>
              <a:t> </a:t>
            </a:r>
            <a:r>
              <a:rPr lang="en-US" dirty="0" err="1" smtClean="0"/>
              <a:t>pada</a:t>
            </a:r>
            <a:r>
              <a:rPr lang="en-US" dirty="0" smtClean="0"/>
              <a:t> </a:t>
            </a:r>
            <a:r>
              <a:rPr lang="en-US" dirty="0" err="1" smtClean="0"/>
              <a:t>bagaimana</a:t>
            </a:r>
            <a:r>
              <a:rPr lang="en-US" dirty="0" smtClean="0"/>
              <a:t> </a:t>
            </a:r>
            <a:r>
              <a:rPr lang="en-US" dirty="0" err="1" smtClean="0"/>
              <a:t>elemen</a:t>
            </a:r>
            <a:r>
              <a:rPr lang="en-US" dirty="0" smtClean="0"/>
              <a:t> </a:t>
            </a:r>
            <a:r>
              <a:rPr lang="en-US" dirty="0" err="1" smtClean="0"/>
              <a:t>tersebut</a:t>
            </a:r>
            <a:r>
              <a:rPr lang="en-US" dirty="0" smtClean="0"/>
              <a:t> </a:t>
            </a:r>
            <a:r>
              <a:rPr lang="en-US" dirty="0" err="1" smtClean="0"/>
              <a:t>digunakan</a:t>
            </a:r>
            <a:r>
              <a:rPr lang="en-US" dirty="0" smtClean="0"/>
              <a:t>. </a:t>
            </a:r>
            <a:r>
              <a:rPr lang="en-US" dirty="0" err="1" smtClean="0"/>
              <a:t>Pada</a:t>
            </a:r>
            <a:r>
              <a:rPr lang="en-US" dirty="0" smtClean="0"/>
              <a:t> </a:t>
            </a:r>
            <a:r>
              <a:rPr lang="en-US" dirty="0" err="1" smtClean="0"/>
              <a:t>prinsipnya</a:t>
            </a:r>
            <a:r>
              <a:rPr lang="en-US" dirty="0" smtClean="0"/>
              <a:t> editing </a:t>
            </a:r>
            <a:r>
              <a:rPr lang="en-US" dirty="0" err="1" smtClean="0"/>
              <a:t>bukan</a:t>
            </a:r>
            <a:r>
              <a:rPr lang="en-US" dirty="0" smtClean="0"/>
              <a:t> </a:t>
            </a:r>
            <a:r>
              <a:rPr lang="en-US" dirty="0" err="1" smtClean="0"/>
              <a:t>hanya</a:t>
            </a:r>
            <a:r>
              <a:rPr lang="en-US" dirty="0" smtClean="0"/>
              <a:t> </a:t>
            </a:r>
            <a:r>
              <a:rPr lang="en-US" dirty="0" err="1" smtClean="0"/>
              <a:t>memotong</a:t>
            </a:r>
            <a:r>
              <a:rPr lang="en-US" dirty="0" smtClean="0"/>
              <a:t> </a:t>
            </a:r>
            <a:r>
              <a:rPr lang="en-US" dirty="0" err="1" smtClean="0"/>
              <a:t>dan</a:t>
            </a:r>
            <a:r>
              <a:rPr lang="en-US" dirty="0" smtClean="0"/>
              <a:t> </a:t>
            </a:r>
            <a:r>
              <a:rPr lang="en-US" dirty="0" err="1" smtClean="0"/>
              <a:t>menyambung</a:t>
            </a:r>
            <a:r>
              <a:rPr lang="en-US" dirty="0" smtClean="0"/>
              <a:t> shot, </a:t>
            </a:r>
            <a:r>
              <a:rPr lang="en-US" dirty="0" err="1" smtClean="0"/>
              <a:t>namun</a:t>
            </a:r>
            <a:r>
              <a:rPr lang="en-US" dirty="0" smtClean="0"/>
              <a:t> yang </a:t>
            </a:r>
            <a:r>
              <a:rPr lang="en-US" dirty="0" err="1" smtClean="0"/>
              <a:t>perlu</a:t>
            </a:r>
            <a:r>
              <a:rPr lang="en-US" dirty="0" smtClean="0"/>
              <a:t> </a:t>
            </a:r>
            <a:r>
              <a:rPr lang="en-US" dirty="0" err="1" smtClean="0"/>
              <a:t>diperhatikan</a:t>
            </a:r>
            <a:r>
              <a:rPr lang="en-US" dirty="0" smtClean="0"/>
              <a:t> </a:t>
            </a:r>
            <a:r>
              <a:rPr lang="en-US" dirty="0" err="1" smtClean="0"/>
              <a:t>bahwa</a:t>
            </a:r>
            <a:r>
              <a:rPr lang="en-US" dirty="0" smtClean="0"/>
              <a:t> </a:t>
            </a:r>
            <a:r>
              <a:rPr lang="en-US" dirty="0" err="1" smtClean="0"/>
              <a:t>setiap</a:t>
            </a:r>
            <a:r>
              <a:rPr lang="en-US" dirty="0" smtClean="0"/>
              <a:t> shot </a:t>
            </a:r>
            <a:r>
              <a:rPr lang="en-US" dirty="0" err="1" smtClean="0"/>
              <a:t>memiliki</a:t>
            </a:r>
            <a:r>
              <a:rPr lang="en-US" dirty="0" smtClean="0"/>
              <a:t> </a:t>
            </a:r>
            <a:r>
              <a:rPr lang="en-US" dirty="0" err="1" smtClean="0"/>
              <a:t>aspek</a:t>
            </a:r>
            <a:r>
              <a:rPr lang="en-US" dirty="0" smtClean="0"/>
              <a:t> </a:t>
            </a:r>
            <a:r>
              <a:rPr lang="en-US" dirty="0" err="1" smtClean="0"/>
              <a:t>ruang</a:t>
            </a:r>
            <a:r>
              <a:rPr lang="en-US" dirty="0" smtClean="0"/>
              <a:t> </a:t>
            </a:r>
            <a:r>
              <a:rPr lang="en-US" dirty="0" err="1" smtClean="0"/>
              <a:t>dan</a:t>
            </a:r>
            <a:r>
              <a:rPr lang="en-US" dirty="0" smtClean="0"/>
              <a:t> </a:t>
            </a:r>
            <a:r>
              <a:rPr lang="en-US" dirty="0" err="1" smtClean="0"/>
              <a:t>waktu</a:t>
            </a:r>
            <a:r>
              <a:rPr lang="en-US" dirty="0" smtClean="0"/>
              <a:t>. </a:t>
            </a:r>
            <a:r>
              <a:rPr lang="en-US" dirty="0" err="1" smtClean="0"/>
              <a:t>Ada</a:t>
            </a:r>
            <a:r>
              <a:rPr lang="en-US" dirty="0" smtClean="0"/>
              <a:t> </a:t>
            </a:r>
            <a:r>
              <a:rPr lang="en-US" dirty="0" err="1" smtClean="0"/>
              <a:t>banyak</a:t>
            </a:r>
            <a:r>
              <a:rPr lang="en-US" dirty="0" smtClean="0"/>
              <a:t> </a:t>
            </a:r>
            <a:r>
              <a:rPr lang="en-US" dirty="0" err="1" smtClean="0"/>
              <a:t>alasan</a:t>
            </a:r>
            <a:r>
              <a:rPr lang="en-US" dirty="0" smtClean="0"/>
              <a:t> </a:t>
            </a:r>
            <a:r>
              <a:rPr lang="en-US" dirty="0" err="1" smtClean="0"/>
              <a:t>kita</a:t>
            </a:r>
            <a:r>
              <a:rPr lang="en-US" dirty="0" smtClean="0"/>
              <a:t> </a:t>
            </a:r>
            <a:r>
              <a:rPr lang="en-US" dirty="0" err="1" smtClean="0"/>
              <a:t>melakukan</a:t>
            </a:r>
            <a:r>
              <a:rPr lang="en-US" dirty="0" smtClean="0"/>
              <a:t> </a:t>
            </a:r>
            <a:r>
              <a:rPr lang="en-US" dirty="0" err="1" smtClean="0"/>
              <a:t>pengeditan</a:t>
            </a:r>
            <a:r>
              <a:rPr lang="en-US" dirty="0" smtClean="0"/>
              <a:t> </a:t>
            </a:r>
            <a:r>
              <a:rPr lang="en-US" dirty="0" err="1" smtClean="0"/>
              <a:t>dan</a:t>
            </a:r>
            <a:r>
              <a:rPr lang="en-US" dirty="0" smtClean="0"/>
              <a:t> </a:t>
            </a:r>
            <a:r>
              <a:rPr lang="en-US" dirty="0" err="1" smtClean="0"/>
              <a:t>pendekatan</a:t>
            </a:r>
            <a:r>
              <a:rPr lang="en-US" dirty="0" smtClean="0"/>
              <a:t> editing </a:t>
            </a:r>
            <a:r>
              <a:rPr lang="en-US" dirty="0" err="1" smtClean="0"/>
              <a:t>sangat</a:t>
            </a:r>
            <a:r>
              <a:rPr lang="en-US" dirty="0" smtClean="0"/>
              <a:t> </a:t>
            </a:r>
            <a:r>
              <a:rPr lang="en-US" dirty="0" err="1" smtClean="0"/>
              <a:t>bergantung</a:t>
            </a:r>
            <a:r>
              <a:rPr lang="en-US" dirty="0" smtClean="0"/>
              <a:t> </a:t>
            </a:r>
            <a:r>
              <a:rPr lang="en-US" dirty="0" err="1" smtClean="0"/>
              <a:t>dari</a:t>
            </a:r>
            <a:r>
              <a:rPr lang="en-US" dirty="0" smtClean="0"/>
              <a:t> </a:t>
            </a:r>
            <a:r>
              <a:rPr lang="en-US" dirty="0" err="1" smtClean="0"/>
              <a:t>hasil</a:t>
            </a:r>
            <a:r>
              <a:rPr lang="en-US" dirty="0" smtClean="0"/>
              <a:t> yang </a:t>
            </a:r>
            <a:r>
              <a:rPr lang="en-US" dirty="0" err="1" smtClean="0"/>
              <a:t>kita</a:t>
            </a:r>
            <a:r>
              <a:rPr lang="en-US" dirty="0" smtClean="0"/>
              <a:t> </a:t>
            </a:r>
            <a:r>
              <a:rPr lang="en-US" dirty="0" err="1" smtClean="0"/>
              <a:t>inginkan</a:t>
            </a:r>
            <a:r>
              <a:rPr lang="en-US" dirty="0" smtClean="0"/>
              <a:t>, yang </a:t>
            </a:r>
            <a:r>
              <a:rPr lang="en-US" dirty="0" err="1" smtClean="0"/>
              <a:t>terpenting</a:t>
            </a:r>
            <a:r>
              <a:rPr lang="en-US" dirty="0" smtClean="0"/>
              <a:t> </a:t>
            </a:r>
            <a:r>
              <a:rPr lang="en-US" dirty="0" err="1" smtClean="0"/>
              <a:t>adalah</a:t>
            </a:r>
            <a:r>
              <a:rPr lang="en-US" dirty="0" smtClean="0"/>
              <a:t> </a:t>
            </a:r>
            <a:r>
              <a:rPr lang="en-US" dirty="0" err="1" smtClean="0"/>
              <a:t>ketika</a:t>
            </a:r>
            <a:r>
              <a:rPr lang="en-US" dirty="0" smtClean="0"/>
              <a:t> </a:t>
            </a:r>
            <a:r>
              <a:rPr lang="en-US" dirty="0" err="1" smtClean="0"/>
              <a:t>kita</a:t>
            </a:r>
            <a:r>
              <a:rPr lang="en-US" dirty="0" smtClean="0"/>
              <a:t> </a:t>
            </a:r>
            <a:r>
              <a:rPr lang="en-US" dirty="0" err="1" smtClean="0"/>
              <a:t>melakukan</a:t>
            </a:r>
            <a:r>
              <a:rPr lang="en-US" dirty="0" smtClean="0"/>
              <a:t> </a:t>
            </a:r>
            <a:r>
              <a:rPr lang="en-US" dirty="0" err="1" smtClean="0"/>
              <a:t>pengeditan</a:t>
            </a:r>
            <a:r>
              <a:rPr lang="en-US" dirty="0" smtClean="0"/>
              <a:t>, </a:t>
            </a:r>
            <a:r>
              <a:rPr lang="en-US" dirty="0" err="1" smtClean="0"/>
              <a:t>pertama</a:t>
            </a:r>
            <a:r>
              <a:rPr lang="en-US" dirty="0" smtClean="0"/>
              <a:t> </a:t>
            </a:r>
            <a:r>
              <a:rPr lang="en-US" dirty="0" err="1" smtClean="0"/>
              <a:t>adalah</a:t>
            </a:r>
            <a:r>
              <a:rPr lang="en-US" dirty="0" smtClean="0"/>
              <a:t> </a:t>
            </a:r>
            <a:r>
              <a:rPr lang="en-US" dirty="0" err="1" smtClean="0"/>
              <a:t>menetapkan</a:t>
            </a:r>
            <a:r>
              <a:rPr lang="en-US" dirty="0" smtClean="0"/>
              <a:t> </a:t>
            </a:r>
            <a:r>
              <a:rPr lang="en-US" dirty="0" err="1" smtClean="0"/>
              <a:t>tujuan</a:t>
            </a:r>
            <a:r>
              <a:rPr lang="en-US" dirty="0" smtClean="0"/>
              <a:t> </a:t>
            </a:r>
            <a:r>
              <a:rPr lang="en-US" dirty="0" err="1" smtClean="0"/>
              <a:t>kita</a:t>
            </a:r>
            <a:r>
              <a:rPr lang="en-US" dirty="0" smtClean="0"/>
              <a:t> </a:t>
            </a:r>
            <a:r>
              <a:rPr lang="en-US" dirty="0" err="1" smtClean="0"/>
              <a:t>melakukan</a:t>
            </a:r>
            <a:r>
              <a:rPr lang="en-US" dirty="0" smtClean="0"/>
              <a:t> editing</a:t>
            </a:r>
            <a:r>
              <a:rPr lang="id-ID" dirty="0" smtClean="0"/>
              <a:t>.</a:t>
            </a:r>
          </a:p>
          <a:p>
            <a:endParaRPr lang="id-ID" dirty="0"/>
          </a:p>
        </p:txBody>
      </p:sp>
    </p:spTree>
  </p:cSld>
  <p:clrMapOvr>
    <a:masterClrMapping/>
  </p:clrMapOvr>
  <p:transition>
    <p:fade thruBlk="1"/>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986" y="2307644"/>
            <a:ext cx="9404723" cy="1400530"/>
          </a:xfrm>
        </p:spPr>
        <p:txBody>
          <a:bodyPr/>
          <a:lstStyle/>
          <a:p>
            <a:pPr algn="ctr"/>
            <a:r>
              <a:rPr lang="id-ID" sz="6600" dirty="0" smtClean="0"/>
              <a:t>SEKIAN</a:t>
            </a:r>
            <a:endParaRPr lang="id-ID" sz="6600" dirty="0"/>
          </a:p>
        </p:txBody>
      </p:sp>
    </p:spTree>
  </p:cSld>
  <p:clrMapOvr>
    <a:masterClrMapping/>
  </p:clrMapOvr>
  <p:transition>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PENDAHULUAN</a:t>
            </a:r>
          </a:p>
        </p:txBody>
      </p:sp>
      <p:sp>
        <p:nvSpPr>
          <p:cNvPr id="3" name="Content Placeholder 2"/>
          <p:cNvSpPr>
            <a:spLocks noGrp="1"/>
          </p:cNvSpPr>
          <p:nvPr>
            <p:ph idx="1"/>
          </p:nvPr>
        </p:nvSpPr>
        <p:spPr>
          <a:xfrm>
            <a:off x="1103312" y="1386712"/>
            <a:ext cx="8946541" cy="4195481"/>
          </a:xfrm>
        </p:spPr>
        <p:txBody>
          <a:bodyPr vert="horz" lIns="91440" tIns="45720" rIns="91440" bIns="45720" rtlCol="0" anchor="t">
            <a:normAutofit/>
          </a:bodyPr>
          <a:lstStyle/>
          <a:p>
            <a:r>
              <a:rPr lang="en-US" sz="2400" dirty="0" err="1" smtClean="0">
                <a:latin typeface="Corbel" charset="0"/>
              </a:rPr>
              <a:t>Tahun</a:t>
            </a:r>
            <a:r>
              <a:rPr lang="en-US" sz="2400" dirty="0" smtClean="0">
                <a:latin typeface="Corbel" charset="0"/>
              </a:rPr>
              <a:t> </a:t>
            </a:r>
            <a:r>
              <a:rPr lang="en-US" sz="2400" dirty="0">
                <a:latin typeface="Corbel" charset="0"/>
              </a:rPr>
              <a:t>2013 adalah eranya jejaring sosial, bermacam jejaring sosial bermunculan menawarkan fitur-fitur yang sangat menarik. Ditunjang dengan fasilitas mobile yang semakin canggih, jejaring sosial pun tambah terdongkrak popularitasnya karena teknologi mobile atau handphone saat ini mampu membuka </a:t>
            </a:r>
            <a:r>
              <a:rPr lang="en-US" sz="2400" dirty="0" err="1">
                <a:latin typeface="Corbel" charset="0"/>
              </a:rPr>
              <a:t>situr</a:t>
            </a:r>
            <a:r>
              <a:rPr lang="en-US" sz="2400" dirty="0">
                <a:latin typeface="Corbel" charset="0"/>
              </a:rPr>
              <a:t>-</a:t>
            </a:r>
            <a:r>
              <a:rPr lang="en-US" sz="2400" dirty="0" err="1">
                <a:latin typeface="Corbel" charset="0"/>
              </a:rPr>
              <a:t>situr</a:t>
            </a:r>
            <a:r>
              <a:rPr lang="en-US" sz="2400" dirty="0">
                <a:latin typeface="Corbel" charset="0"/>
              </a:rPr>
              <a:t> jejaring sosial dengan mudah. Dengan perkembangan tersebut orang-orang semakin terdorong untuk tampil ke depan untuk menampilkan identitas diri mereka lewat jejaring sosial tersebut. Diantara cara untuk mengekspresikan gaya mereka di jejaring sosial yaitu dengan mengunggah foto-foto pribadi lalu </a:t>
            </a:r>
            <a:r>
              <a:rPr lang="en-US" sz="2400" dirty="0" err="1">
                <a:latin typeface="Corbel" charset="0"/>
              </a:rPr>
              <a:t>dibagikan</a:t>
            </a:r>
            <a:r>
              <a:rPr lang="en-US" sz="2400" dirty="0">
                <a:latin typeface="Corbel" charset="0"/>
              </a:rPr>
              <a:t> ke area </a:t>
            </a:r>
            <a:r>
              <a:rPr lang="en-US" sz="2400" dirty="0" err="1">
                <a:latin typeface="Corbel" charset="0"/>
              </a:rPr>
              <a:t>publik</a:t>
            </a:r>
            <a:r>
              <a:rPr lang="en-US" sz="2400" dirty="0">
                <a:latin typeface="Corbel" charset="0"/>
              </a:rPr>
              <a:t>. </a:t>
            </a:r>
          </a:p>
          <a:p>
            <a:endParaRPr lang="en-US" sz="2400" dirty="0"/>
          </a:p>
        </p:txBody>
      </p:sp>
    </p:spTree>
    <p:extLst>
      <p:ext uri="{BB962C8B-B14F-4D97-AF65-F5344CB8AC3E}">
        <p14:creationId xmlns:p14="http://schemas.microsoft.com/office/powerpoint/2010/main" xmlns="" val="1328077019"/>
      </p:ext>
    </p:extLst>
  </p:cSld>
  <p:clrMapOvr>
    <a:masterClrMapping/>
  </p:clrMapOvr>
  <p:transition>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TUJUAN &amp; RUMUSAN MASALAH</a:t>
            </a:r>
          </a:p>
        </p:txBody>
      </p:sp>
      <p:sp>
        <p:nvSpPr>
          <p:cNvPr id="3" name="Content Placeholder 2"/>
          <p:cNvSpPr>
            <a:spLocks noGrp="1"/>
          </p:cNvSpPr>
          <p:nvPr>
            <p:ph idx="1"/>
          </p:nvPr>
        </p:nvSpPr>
        <p:spPr/>
        <p:txBody>
          <a:bodyPr vert="horz" lIns="91440" tIns="45720" rIns="91440" bIns="45720" rtlCol="0" anchor="t">
            <a:normAutofit lnSpcReduction="10000"/>
          </a:bodyPr>
          <a:lstStyle/>
          <a:p>
            <a:r>
              <a:rPr lang="en-US" dirty="0" err="1" smtClean="0">
                <a:latin typeface="Corbel" charset="0"/>
              </a:rPr>
              <a:t>Tujuan</a:t>
            </a:r>
            <a:r>
              <a:rPr lang="en-US" dirty="0" smtClean="0">
                <a:latin typeface="Corbel" charset="0"/>
              </a:rPr>
              <a:t> </a:t>
            </a:r>
            <a:r>
              <a:rPr lang="en-US" dirty="0">
                <a:latin typeface="Corbel" charset="0"/>
              </a:rPr>
              <a:t>:</a:t>
            </a:r>
          </a:p>
          <a:p>
            <a:pPr marL="457200" indent="-457200">
              <a:buFont typeface="+mj-lt"/>
              <a:buAutoNum type="arabicPeriod"/>
            </a:pPr>
            <a:r>
              <a:rPr lang="sv-SE" dirty="0" smtClean="0">
                <a:latin typeface="Corbel" charset="0"/>
              </a:rPr>
              <a:t>Agar </a:t>
            </a:r>
            <a:r>
              <a:rPr lang="sv-SE" dirty="0">
                <a:latin typeface="Corbel" charset="0"/>
              </a:rPr>
              <a:t>kitabisa mengetahui cara menggunakan editing </a:t>
            </a:r>
            <a:r>
              <a:rPr lang="sv-SE" dirty="0" smtClean="0">
                <a:latin typeface="Corbel" charset="0"/>
              </a:rPr>
              <a:t>online</a:t>
            </a:r>
            <a:endParaRPr lang="id-ID" dirty="0" smtClean="0">
              <a:latin typeface="Corbel" charset="0"/>
            </a:endParaRPr>
          </a:p>
          <a:p>
            <a:pPr marL="457200" indent="-457200">
              <a:buFont typeface="+mj-lt"/>
              <a:buAutoNum type="arabicPeriod"/>
            </a:pPr>
            <a:r>
              <a:rPr lang="en-US" dirty="0" smtClean="0">
                <a:latin typeface="Corbel" charset="0"/>
              </a:rPr>
              <a:t>Agar </a:t>
            </a:r>
            <a:r>
              <a:rPr lang="en-US" dirty="0">
                <a:latin typeface="Corbel" charset="0"/>
              </a:rPr>
              <a:t>mengetahui hasil dari editing </a:t>
            </a:r>
            <a:r>
              <a:rPr lang="en-US" dirty="0" err="1">
                <a:latin typeface="Corbel" charset="0"/>
              </a:rPr>
              <a:t>sebuah</a:t>
            </a:r>
            <a:r>
              <a:rPr lang="en-US" dirty="0">
                <a:latin typeface="Corbel" charset="0"/>
              </a:rPr>
              <a:t> </a:t>
            </a:r>
            <a:r>
              <a:rPr lang="en-US" dirty="0" err="1" smtClean="0">
                <a:latin typeface="Corbel" charset="0"/>
              </a:rPr>
              <a:t>gambar</a:t>
            </a:r>
            <a:endParaRPr lang="id-ID" dirty="0" smtClean="0">
              <a:latin typeface="Corbel" charset="0"/>
            </a:endParaRPr>
          </a:p>
          <a:p>
            <a:pPr marL="457200" indent="-457200">
              <a:buFont typeface="+mj-lt"/>
              <a:buAutoNum type="arabicPeriod"/>
            </a:pPr>
            <a:r>
              <a:rPr lang="es-ES" dirty="0" err="1" smtClean="0">
                <a:latin typeface="Corbel" charset="0"/>
              </a:rPr>
              <a:t>Mengubah</a:t>
            </a:r>
            <a:r>
              <a:rPr lang="es-ES" dirty="0" smtClean="0">
                <a:latin typeface="Corbel" charset="0"/>
              </a:rPr>
              <a:t> </a:t>
            </a:r>
            <a:r>
              <a:rPr lang="es-ES" dirty="0">
                <a:latin typeface="Corbel" charset="0"/>
              </a:rPr>
              <a:t>gayadan suasana hati dan langkah dari gambar</a:t>
            </a:r>
            <a:endParaRPr lang="en-US" dirty="0">
              <a:latin typeface="Corbel" charset="0"/>
            </a:endParaRPr>
          </a:p>
          <a:p>
            <a:r>
              <a:rPr lang="en-US" dirty="0" err="1" smtClean="0">
                <a:latin typeface="Corbel" charset="0"/>
              </a:rPr>
              <a:t>Rumusan</a:t>
            </a:r>
            <a:r>
              <a:rPr lang="en-US" dirty="0" smtClean="0">
                <a:latin typeface="Corbel" charset="0"/>
              </a:rPr>
              <a:t> </a:t>
            </a:r>
            <a:r>
              <a:rPr lang="en-US" dirty="0" err="1">
                <a:latin typeface="Corbel" charset="0"/>
              </a:rPr>
              <a:t>masalah</a:t>
            </a:r>
            <a:r>
              <a:rPr lang="en-US" dirty="0">
                <a:latin typeface="Corbel" charset="0"/>
              </a:rPr>
              <a:t> </a:t>
            </a:r>
            <a:r>
              <a:rPr lang="en-US" dirty="0" smtClean="0">
                <a:latin typeface="Corbel" charset="0"/>
              </a:rPr>
              <a:t>:</a:t>
            </a:r>
            <a:endParaRPr lang="id-ID" dirty="0" smtClean="0">
              <a:latin typeface="Corbel" charset="0"/>
            </a:endParaRPr>
          </a:p>
          <a:p>
            <a:pPr marL="457200" indent="-457200">
              <a:buFont typeface="+mj-lt"/>
              <a:buAutoNum type="arabicPeriod"/>
            </a:pPr>
            <a:r>
              <a:rPr lang="en-US" dirty="0" err="1" smtClean="0">
                <a:latin typeface="Corbel" charset="0"/>
              </a:rPr>
              <a:t>Apa</a:t>
            </a:r>
            <a:r>
              <a:rPr lang="en-US" dirty="0" smtClean="0">
                <a:latin typeface="Corbel" charset="0"/>
              </a:rPr>
              <a:t> </a:t>
            </a:r>
            <a:r>
              <a:rPr lang="en-US" dirty="0">
                <a:latin typeface="Corbel" charset="0"/>
              </a:rPr>
              <a:t>pengertian dari PIXLR</a:t>
            </a:r>
            <a:r>
              <a:rPr lang="en-US" dirty="0" smtClean="0">
                <a:latin typeface="Corbel" charset="0"/>
              </a:rPr>
              <a:t>??</a:t>
            </a:r>
            <a:endParaRPr lang="id-ID" dirty="0" smtClean="0">
              <a:latin typeface="Corbel" charset="0"/>
            </a:endParaRPr>
          </a:p>
          <a:p>
            <a:pPr marL="457200" indent="-457200">
              <a:buFont typeface="+mj-lt"/>
              <a:buAutoNum type="arabicPeriod"/>
            </a:pPr>
            <a:r>
              <a:rPr lang="en-US" dirty="0" err="1" smtClean="0">
                <a:latin typeface="Corbel" charset="0"/>
              </a:rPr>
              <a:t>Bagaimana</a:t>
            </a:r>
            <a:r>
              <a:rPr lang="en-US" dirty="0" smtClean="0">
                <a:latin typeface="Corbel" charset="0"/>
              </a:rPr>
              <a:t> </a:t>
            </a:r>
            <a:r>
              <a:rPr lang="en-US" dirty="0">
                <a:latin typeface="Corbel" charset="0"/>
              </a:rPr>
              <a:t>cara mengedit foto online </a:t>
            </a:r>
            <a:r>
              <a:rPr lang="en-US" dirty="0" err="1">
                <a:latin typeface="Corbel" charset="0"/>
              </a:rPr>
              <a:t>menggunakan</a:t>
            </a:r>
            <a:r>
              <a:rPr lang="en-US" dirty="0">
                <a:latin typeface="Corbel" charset="0"/>
              </a:rPr>
              <a:t> </a:t>
            </a:r>
            <a:r>
              <a:rPr lang="en-US" dirty="0" smtClean="0">
                <a:latin typeface="Corbel" charset="0"/>
              </a:rPr>
              <a:t>PIXLR?</a:t>
            </a:r>
            <a:endParaRPr lang="id-ID" dirty="0" smtClean="0">
              <a:latin typeface="Corbel" charset="0"/>
            </a:endParaRPr>
          </a:p>
          <a:p>
            <a:pPr marL="457200" indent="-457200">
              <a:buFont typeface="+mj-lt"/>
              <a:buAutoNum type="arabicPeriod"/>
            </a:pPr>
            <a:r>
              <a:rPr lang="en-US" dirty="0" err="1" smtClean="0">
                <a:latin typeface="Corbel" charset="0"/>
              </a:rPr>
              <a:t>Apa</a:t>
            </a:r>
            <a:r>
              <a:rPr lang="en-US" dirty="0" smtClean="0">
                <a:latin typeface="Corbel" charset="0"/>
              </a:rPr>
              <a:t> </a:t>
            </a:r>
            <a:r>
              <a:rPr lang="en-US" dirty="0">
                <a:latin typeface="Corbel" charset="0"/>
              </a:rPr>
              <a:t>pengertian </a:t>
            </a:r>
            <a:r>
              <a:rPr lang="en-US" dirty="0" err="1">
                <a:latin typeface="Corbel" charset="0"/>
              </a:rPr>
              <a:t>dari</a:t>
            </a:r>
            <a:r>
              <a:rPr lang="en-US" dirty="0">
                <a:latin typeface="Corbel" charset="0"/>
              </a:rPr>
              <a:t> </a:t>
            </a:r>
            <a:r>
              <a:rPr lang="en-US" dirty="0" err="1" smtClean="0">
                <a:latin typeface="Corbel" charset="0"/>
              </a:rPr>
              <a:t>PicMonkey</a:t>
            </a:r>
            <a:r>
              <a:rPr lang="en-US" dirty="0" smtClean="0">
                <a:latin typeface="Corbel" charset="0"/>
              </a:rPr>
              <a:t>?</a:t>
            </a:r>
            <a:endParaRPr lang="id-ID" dirty="0" smtClean="0">
              <a:latin typeface="Corbel" charset="0"/>
            </a:endParaRPr>
          </a:p>
          <a:p>
            <a:pPr marL="457200" indent="-457200">
              <a:buFont typeface="+mj-lt"/>
              <a:buAutoNum type="arabicPeriod"/>
            </a:pPr>
            <a:r>
              <a:rPr lang="fi-FI" dirty="0" smtClean="0">
                <a:latin typeface="Corbel" charset="0"/>
              </a:rPr>
              <a:t>Apa </a:t>
            </a:r>
            <a:r>
              <a:rPr lang="fi-FI" dirty="0">
                <a:latin typeface="Corbel" charset="0"/>
              </a:rPr>
              <a:t>kelebihandan kekurangan </a:t>
            </a:r>
            <a:r>
              <a:rPr lang="fi-FI" dirty="0" smtClean="0">
                <a:latin typeface="Corbel" charset="0"/>
              </a:rPr>
              <a:t>PicMonkey?</a:t>
            </a:r>
            <a:endParaRPr lang="id-ID" dirty="0" smtClean="0">
              <a:latin typeface="Corbel" charset="0"/>
            </a:endParaRPr>
          </a:p>
          <a:p>
            <a:pPr marL="457200" indent="-457200">
              <a:buFont typeface="+mj-lt"/>
              <a:buAutoNum type="arabicPeriod"/>
            </a:pPr>
            <a:r>
              <a:rPr lang="en-US" dirty="0" err="1" smtClean="0">
                <a:latin typeface="Corbel" charset="0"/>
              </a:rPr>
              <a:t>Bagaimana</a:t>
            </a:r>
            <a:r>
              <a:rPr lang="en-US" dirty="0" smtClean="0">
                <a:latin typeface="Corbel" charset="0"/>
              </a:rPr>
              <a:t> </a:t>
            </a:r>
            <a:r>
              <a:rPr lang="en-US" dirty="0">
                <a:latin typeface="Corbel" charset="0"/>
              </a:rPr>
              <a:t>cara mengedit foto online menggunakan PicMonkey?</a:t>
            </a:r>
          </a:p>
          <a:p>
            <a:endParaRPr lang="en-US" dirty="0"/>
          </a:p>
        </p:txBody>
      </p:sp>
    </p:spTree>
    <p:extLst>
      <p:ext uri="{BB962C8B-B14F-4D97-AF65-F5344CB8AC3E}">
        <p14:creationId xmlns:p14="http://schemas.microsoft.com/office/powerpoint/2010/main" xmlns="" val="651244821"/>
      </p:ext>
    </p:extLst>
  </p:cSld>
  <p:clrMapOvr>
    <a:masterClrMapping/>
  </p:clrMapOvr>
  <p:transition>
    <p:fade thruBlk="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INTERFACE PIXLR</a:t>
            </a:r>
            <a:endParaRPr lang="id-ID" dirty="0"/>
          </a:p>
        </p:txBody>
      </p:sp>
      <p:sp>
        <p:nvSpPr>
          <p:cNvPr id="2052" name="Rectangle 4"/>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d-ID"/>
          </a:p>
        </p:txBody>
      </p:sp>
      <p:grpSp>
        <p:nvGrpSpPr>
          <p:cNvPr id="2049" name="Group 1"/>
          <p:cNvGrpSpPr>
            <a:grpSpLocks/>
          </p:cNvGrpSpPr>
          <p:nvPr/>
        </p:nvGrpSpPr>
        <p:grpSpPr bwMode="auto">
          <a:xfrm>
            <a:off x="2690949" y="1677805"/>
            <a:ext cx="5734050" cy="4945063"/>
            <a:chOff x="0" y="0"/>
            <a:chExt cx="9029" cy="7788"/>
          </a:xfrm>
        </p:grpSpPr>
        <p:pic>
          <p:nvPicPr>
            <p:cNvPr id="2051" name="Picture 3"/>
            <p:cNvPicPr>
              <a:picLocks noChangeAspect="1" noChangeArrowheads="1"/>
            </p:cNvPicPr>
            <p:nvPr/>
          </p:nvPicPr>
          <p:blipFill>
            <a:blip r:embed="rId2"/>
            <a:srcRect/>
            <a:stretch>
              <a:fillRect/>
            </a:stretch>
          </p:blipFill>
          <p:spPr bwMode="auto">
            <a:xfrm>
              <a:off x="0" y="0"/>
              <a:ext cx="9029" cy="7788"/>
            </a:xfrm>
            <a:prstGeom prst="rect">
              <a:avLst/>
            </a:prstGeom>
            <a:noFill/>
          </p:spPr>
        </p:pic>
        <p:sp>
          <p:nvSpPr>
            <p:cNvPr id="2050" name="Text Box 2"/>
            <p:cNvSpPr txBox="1">
              <a:spLocks noChangeArrowheads="1"/>
            </p:cNvSpPr>
            <p:nvPr/>
          </p:nvSpPr>
          <p:spPr bwMode="auto">
            <a:xfrm>
              <a:off x="4" y="1156"/>
              <a:ext cx="174" cy="2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pitchFamily="34" charset="0"/>
                  <a:ea typeface="Calibri" pitchFamily="34" charset="0"/>
                  <a:cs typeface="Arial" pitchFamily="34" charset="0"/>
                </a:rPr>
                <a:t>B</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spTree>
  </p:cSld>
  <p:clrMapOvr>
    <a:masterClrMapping/>
  </p:clrMapOvr>
  <p:transition>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PENGERTIAN DARI PIXLR</a:t>
            </a:r>
          </a:p>
        </p:txBody>
      </p:sp>
      <p:sp>
        <p:nvSpPr>
          <p:cNvPr id="3" name="Content Placeholder 2"/>
          <p:cNvSpPr>
            <a:spLocks noGrp="1"/>
          </p:cNvSpPr>
          <p:nvPr>
            <p:ph idx="1"/>
          </p:nvPr>
        </p:nvSpPr>
        <p:spPr>
          <a:xfrm>
            <a:off x="1103312" y="1567544"/>
            <a:ext cx="8946541" cy="4680856"/>
          </a:xfrm>
        </p:spPr>
        <p:txBody>
          <a:bodyPr vert="horz" lIns="91440" tIns="45720" rIns="91440" bIns="45720" rtlCol="0" anchor="t">
            <a:normAutofit/>
          </a:bodyPr>
          <a:lstStyle/>
          <a:p>
            <a:r>
              <a:rPr lang="en-US" sz="2400" dirty="0" smtClean="0">
                <a:latin typeface="Corbel" charset="0"/>
              </a:rPr>
              <a:t>PIXLR </a:t>
            </a:r>
            <a:r>
              <a:rPr lang="en-US" sz="2400" dirty="0">
                <a:latin typeface="Corbel" charset="0"/>
              </a:rPr>
              <a:t>adalah editor foto online gratis yang memungkinkan anda untuk membuat perbaikan cepat pada foto anda dengan menggunakan berbagai perangkat pengeditan, yang ditawarkan editor photo online PIXLR kepada penggunanya adalah menawarkan layanan Pixlr Editor, Express, dan O-Matic.</a:t>
            </a:r>
          </a:p>
          <a:p>
            <a:pPr>
              <a:buNone/>
            </a:pPr>
            <a:r>
              <a:rPr lang="id-ID" sz="2400" dirty="0" smtClean="0">
                <a:latin typeface="Arial" charset="0"/>
              </a:rPr>
              <a:t>	</a:t>
            </a:r>
            <a:r>
              <a:rPr lang="en-US" sz="2400" dirty="0" smtClean="0">
                <a:latin typeface="Arial" charset="0"/>
              </a:rPr>
              <a:t>•</a:t>
            </a:r>
            <a:r>
              <a:rPr lang="en-US" sz="2400" dirty="0">
                <a:latin typeface="Corbel" charset="0"/>
              </a:rPr>
              <a:t>Perbedaan dari Pixlr Editor, Express, dan O-Matic yaitu:</a:t>
            </a:r>
          </a:p>
          <a:p>
            <a:pPr>
              <a:buNone/>
            </a:pPr>
            <a:r>
              <a:rPr lang="id-ID" sz="2400" dirty="0" smtClean="0">
                <a:latin typeface="Arial" charset="0"/>
              </a:rPr>
              <a:t>	</a:t>
            </a:r>
            <a:r>
              <a:rPr lang="en-US" sz="2400" dirty="0" err="1" smtClean="0">
                <a:latin typeface="Corbel" charset="0"/>
              </a:rPr>
              <a:t>Pixlr</a:t>
            </a:r>
            <a:r>
              <a:rPr lang="en-US" sz="2400" dirty="0" smtClean="0">
                <a:latin typeface="Corbel" charset="0"/>
              </a:rPr>
              <a:t> </a:t>
            </a:r>
            <a:r>
              <a:rPr lang="en-US" sz="2400" dirty="0">
                <a:latin typeface="Corbel" charset="0"/>
              </a:rPr>
              <a:t>Editor ditujukan bagi mereka yang berkutat dengan editor photo artinya ingin menghasilkan photo yang jauh berbeda dari hasilnya, sedangkan Pixlr Express sekedar memoles hasil photo tanpa melakukan banyak editan cocok, dan Pixlr O-Matic apabila hanya ingin menambahkan efek dari photo.</a:t>
            </a:r>
          </a:p>
          <a:p>
            <a:endParaRPr lang="en-US" sz="2400" dirty="0"/>
          </a:p>
        </p:txBody>
      </p:sp>
    </p:spTree>
    <p:extLst>
      <p:ext uri="{BB962C8B-B14F-4D97-AF65-F5344CB8AC3E}">
        <p14:creationId xmlns:p14="http://schemas.microsoft.com/office/powerpoint/2010/main" xmlns="" val="579469226"/>
      </p:ext>
    </p:extLst>
  </p:cSld>
  <p:clrMapOvr>
    <a:masterClrMapping/>
  </p:clrMapOvr>
  <p:transition>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CARA MENGEDIT DI PIXLR</a:t>
            </a:r>
            <a:endParaRPr lang="id-ID" dirty="0"/>
          </a:p>
        </p:txBody>
      </p:sp>
      <p:sp>
        <p:nvSpPr>
          <p:cNvPr id="3" name="Content Placeholder 2"/>
          <p:cNvSpPr>
            <a:spLocks noGrp="1"/>
          </p:cNvSpPr>
          <p:nvPr>
            <p:ph idx="1"/>
          </p:nvPr>
        </p:nvSpPr>
        <p:spPr>
          <a:xfrm>
            <a:off x="1103312" y="1162594"/>
            <a:ext cx="8946541" cy="5085805"/>
          </a:xfrm>
        </p:spPr>
        <p:txBody>
          <a:bodyPr/>
          <a:lstStyle/>
          <a:p>
            <a:pPr marL="457200" indent="-457200">
              <a:buFont typeface="+mj-lt"/>
              <a:buAutoNum type="arabicPeriod"/>
            </a:pPr>
            <a:r>
              <a:rPr lang="id-ID" dirty="0" smtClean="0"/>
              <a:t>Kunjungi halaman </a:t>
            </a:r>
            <a:r>
              <a:rPr lang="id-ID" dirty="0" smtClean="0">
                <a:hlinkClick r:id="rId2"/>
              </a:rPr>
              <a:t>https://pixlr.com</a:t>
            </a:r>
            <a:endParaRPr lang="id-ID" dirty="0" smtClean="0"/>
          </a:p>
          <a:p>
            <a:pPr marL="457200" lvl="0" indent="-457200">
              <a:buFont typeface="+mj-lt"/>
              <a:buAutoNum type="arabicPeriod"/>
            </a:pPr>
            <a:r>
              <a:rPr lang="en-US" dirty="0" err="1" smtClean="0"/>
              <a:t>Pilih</a:t>
            </a:r>
            <a:r>
              <a:rPr lang="en-US" dirty="0" smtClean="0"/>
              <a:t> menu </a:t>
            </a:r>
            <a:r>
              <a:rPr lang="en-US" dirty="0" err="1" smtClean="0"/>
              <a:t>Pixlr</a:t>
            </a:r>
            <a:r>
              <a:rPr lang="en-US" dirty="0" smtClean="0"/>
              <a:t> Editor </a:t>
            </a:r>
            <a:r>
              <a:rPr lang="en-US" dirty="0" err="1" smtClean="0"/>
              <a:t>di</a:t>
            </a:r>
            <a:r>
              <a:rPr lang="en-US" dirty="0" smtClean="0"/>
              <a:t> menu </a:t>
            </a:r>
            <a:r>
              <a:rPr lang="en-US" dirty="0" err="1" smtClean="0"/>
              <a:t>bagian</a:t>
            </a:r>
            <a:r>
              <a:rPr lang="en-US" dirty="0" smtClean="0"/>
              <a:t> </a:t>
            </a:r>
            <a:r>
              <a:rPr lang="en-US" dirty="0" err="1" smtClean="0"/>
              <a:t>atas</a:t>
            </a:r>
            <a:endParaRPr lang="id-ID" dirty="0" smtClean="0"/>
          </a:p>
          <a:p>
            <a:pPr marL="457200" lvl="0" indent="-457200">
              <a:buFont typeface="+mj-lt"/>
              <a:buAutoNum type="arabicPeriod"/>
            </a:pPr>
            <a:endParaRPr lang="id-ID" dirty="0" smtClean="0"/>
          </a:p>
          <a:p>
            <a:pPr marL="457200" lvl="0" indent="-457200">
              <a:buFont typeface="+mj-lt"/>
              <a:buAutoNum type="arabicPeriod"/>
            </a:pPr>
            <a:endParaRPr lang="id-ID" dirty="0" smtClean="0"/>
          </a:p>
          <a:p>
            <a:pPr marL="457200" lvl="0" indent="-457200">
              <a:buFont typeface="+mj-lt"/>
              <a:buAutoNum type="arabicPeriod"/>
            </a:pPr>
            <a:endParaRPr lang="id-ID" dirty="0" smtClean="0"/>
          </a:p>
          <a:p>
            <a:pPr marL="457200" lvl="0" indent="-457200">
              <a:buFont typeface="+mj-lt"/>
              <a:buAutoNum type="arabicPeriod"/>
            </a:pPr>
            <a:endParaRPr lang="id-ID" dirty="0" smtClean="0"/>
          </a:p>
          <a:p>
            <a:pPr marL="457200" lvl="0" indent="-457200">
              <a:buFont typeface="+mj-lt"/>
              <a:buAutoNum type="arabicPeriod"/>
            </a:pPr>
            <a:endParaRPr lang="id-ID" dirty="0" smtClean="0"/>
          </a:p>
          <a:p>
            <a:pPr marL="457200" indent="-457200">
              <a:buFont typeface="+mj-lt"/>
              <a:buAutoNum type="arabicPeriod"/>
            </a:pPr>
            <a:r>
              <a:rPr lang="en-US" dirty="0" err="1" smtClean="0"/>
              <a:t>Anda</a:t>
            </a:r>
            <a:r>
              <a:rPr lang="en-US" dirty="0" smtClean="0"/>
              <a:t> </a:t>
            </a:r>
            <a:r>
              <a:rPr lang="en-US" dirty="0" err="1" smtClean="0"/>
              <a:t>akan</a:t>
            </a:r>
            <a:r>
              <a:rPr lang="en-US" dirty="0" smtClean="0"/>
              <a:t> </a:t>
            </a:r>
            <a:r>
              <a:rPr lang="en-US" dirty="0" err="1" smtClean="0"/>
              <a:t>menemukan</a:t>
            </a:r>
            <a:r>
              <a:rPr lang="en-US" dirty="0" smtClean="0"/>
              <a:t> 5 </a:t>
            </a:r>
            <a:r>
              <a:rPr lang="en-US" dirty="0" err="1" smtClean="0"/>
              <a:t>pilihan</a:t>
            </a:r>
            <a:r>
              <a:rPr lang="en-US" dirty="0" smtClean="0"/>
              <a:t> </a:t>
            </a:r>
            <a:r>
              <a:rPr lang="en-US" dirty="0" err="1" smtClean="0"/>
              <a:t>untuk</a:t>
            </a:r>
            <a:r>
              <a:rPr lang="en-US" dirty="0" smtClean="0"/>
              <a:t> </a:t>
            </a:r>
            <a:r>
              <a:rPr lang="en-US" dirty="0" err="1" smtClean="0"/>
              <a:t>mengedit</a:t>
            </a:r>
            <a:endParaRPr lang="id-ID" dirty="0" smtClean="0"/>
          </a:p>
          <a:p>
            <a:pPr marL="457200" lvl="0" indent="-457200">
              <a:buNone/>
            </a:pPr>
            <a:endParaRPr lang="id-ID" dirty="0" smtClean="0"/>
          </a:p>
          <a:p>
            <a:pPr marL="457200" indent="-457200">
              <a:buNone/>
            </a:pPr>
            <a:endParaRPr lang="id-ID" dirty="0"/>
          </a:p>
        </p:txBody>
      </p:sp>
      <p:pic>
        <p:nvPicPr>
          <p:cNvPr id="4" name="image4.jpeg"/>
          <p:cNvPicPr/>
          <p:nvPr/>
        </p:nvPicPr>
        <p:blipFill>
          <a:blip r:embed="rId3" cstate="print"/>
          <a:stretch>
            <a:fillRect/>
          </a:stretch>
        </p:blipFill>
        <p:spPr>
          <a:xfrm>
            <a:off x="1622977" y="2004659"/>
            <a:ext cx="3825404" cy="1986533"/>
          </a:xfrm>
          <a:prstGeom prst="rect">
            <a:avLst/>
          </a:prstGeom>
        </p:spPr>
      </p:pic>
      <p:pic>
        <p:nvPicPr>
          <p:cNvPr id="5" name="image5.jpeg"/>
          <p:cNvPicPr/>
          <p:nvPr/>
        </p:nvPicPr>
        <p:blipFill>
          <a:blip r:embed="rId4" cstate="print"/>
          <a:stretch>
            <a:fillRect/>
          </a:stretch>
        </p:blipFill>
        <p:spPr>
          <a:xfrm>
            <a:off x="1642533" y="4733354"/>
            <a:ext cx="3864671" cy="2124646"/>
          </a:xfrm>
          <a:prstGeom prst="rect">
            <a:avLst/>
          </a:prstGeom>
        </p:spPr>
      </p:pic>
    </p:spTree>
  </p:cSld>
  <p:clrMapOvr>
    <a:masterClrMapping/>
  </p:clrMapOvr>
  <p:transition>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287384"/>
            <a:ext cx="8946541" cy="5961016"/>
          </a:xfrm>
        </p:spPr>
        <p:txBody>
          <a:bodyPr>
            <a:noAutofit/>
          </a:bodyPr>
          <a:lstStyle/>
          <a:p>
            <a:pPr lvl="1"/>
            <a:r>
              <a:rPr lang="en-US" sz="1600" dirty="0" smtClean="0"/>
              <a:t>Create a new image</a:t>
            </a:r>
            <a:endParaRPr lang="id-ID" sz="1600" dirty="0" smtClean="0"/>
          </a:p>
          <a:p>
            <a:r>
              <a:rPr lang="en-US" sz="1600" dirty="0" smtClean="0"/>
              <a:t>Menu </a:t>
            </a:r>
            <a:r>
              <a:rPr lang="en-US" sz="1600" dirty="0" err="1" smtClean="0"/>
              <a:t>ini</a:t>
            </a:r>
            <a:r>
              <a:rPr lang="en-US" sz="1600" dirty="0" smtClean="0"/>
              <a:t> </a:t>
            </a:r>
            <a:r>
              <a:rPr lang="en-US" sz="1600" dirty="0" err="1" smtClean="0"/>
              <a:t>untuk</a:t>
            </a:r>
            <a:r>
              <a:rPr lang="en-US" sz="1600" dirty="0" smtClean="0"/>
              <a:t> </a:t>
            </a:r>
            <a:r>
              <a:rPr lang="en-US" sz="1600" dirty="0" err="1" smtClean="0"/>
              <a:t>membuat</a:t>
            </a:r>
            <a:r>
              <a:rPr lang="en-US" sz="1600" dirty="0" smtClean="0"/>
              <a:t> layer </a:t>
            </a:r>
            <a:r>
              <a:rPr lang="en-US" sz="1600" dirty="0" err="1" smtClean="0"/>
              <a:t>baru</a:t>
            </a:r>
            <a:r>
              <a:rPr lang="en-US" sz="1600" dirty="0" smtClean="0"/>
              <a:t> </a:t>
            </a:r>
            <a:r>
              <a:rPr lang="en-US" sz="1600" dirty="0" err="1" smtClean="0"/>
              <a:t>pada</a:t>
            </a:r>
            <a:r>
              <a:rPr lang="en-US" sz="1600" dirty="0" smtClean="0"/>
              <a:t> </a:t>
            </a:r>
            <a:r>
              <a:rPr lang="en-US" sz="1600" dirty="0" err="1" smtClean="0"/>
              <a:t>aplikasi</a:t>
            </a:r>
            <a:r>
              <a:rPr lang="en-US" sz="1600" dirty="0" smtClean="0"/>
              <a:t> edit </a:t>
            </a:r>
            <a:r>
              <a:rPr lang="en-US" sz="1600" dirty="0" err="1" smtClean="0"/>
              <a:t>foto</a:t>
            </a:r>
            <a:r>
              <a:rPr lang="en-US" sz="1600" dirty="0" smtClean="0"/>
              <a:t> online pixlr.com, </a:t>
            </a:r>
            <a:r>
              <a:rPr lang="en-US" sz="1600" dirty="0" err="1" smtClean="0"/>
              <a:t>setelah</a:t>
            </a:r>
            <a:r>
              <a:rPr lang="en-US" sz="1600" dirty="0" smtClean="0"/>
              <a:t> </a:t>
            </a:r>
            <a:r>
              <a:rPr lang="en-US" sz="1600" dirty="0" err="1" smtClean="0"/>
              <a:t>memilih</a:t>
            </a:r>
            <a:r>
              <a:rPr lang="en-US" sz="1600" dirty="0" smtClean="0"/>
              <a:t> menu </a:t>
            </a:r>
            <a:r>
              <a:rPr lang="en-US" sz="1600" dirty="0" err="1" smtClean="0"/>
              <a:t>ini</a:t>
            </a:r>
            <a:r>
              <a:rPr lang="en-US" sz="1600" dirty="0" smtClean="0"/>
              <a:t> </a:t>
            </a:r>
            <a:r>
              <a:rPr lang="en-US" sz="1600" dirty="0" err="1" smtClean="0"/>
              <a:t>akan</a:t>
            </a:r>
            <a:r>
              <a:rPr lang="en-US" sz="1600" dirty="0" smtClean="0"/>
              <a:t> </a:t>
            </a:r>
            <a:r>
              <a:rPr lang="en-US" sz="1600" dirty="0" err="1" smtClean="0"/>
              <a:t>muncul</a:t>
            </a:r>
            <a:r>
              <a:rPr lang="en-US" sz="1600" dirty="0" smtClean="0"/>
              <a:t> layer </a:t>
            </a:r>
            <a:r>
              <a:rPr lang="en-US" sz="1600" dirty="0" err="1" smtClean="0"/>
              <a:t>kosong</a:t>
            </a:r>
            <a:r>
              <a:rPr lang="en-US" sz="1600" dirty="0" smtClean="0"/>
              <a:t> yang </a:t>
            </a:r>
            <a:r>
              <a:rPr lang="en-US" sz="1600" dirty="0" err="1" smtClean="0"/>
              <a:t>siap</a:t>
            </a:r>
            <a:r>
              <a:rPr lang="en-US" sz="1600" dirty="0" smtClean="0"/>
              <a:t> </a:t>
            </a:r>
            <a:r>
              <a:rPr lang="en-US" sz="1600" dirty="0" err="1" smtClean="0"/>
              <a:t>anda</a:t>
            </a:r>
            <a:r>
              <a:rPr lang="en-US" sz="1600" dirty="0" smtClean="0"/>
              <a:t> </a:t>
            </a:r>
            <a:r>
              <a:rPr lang="en-US" sz="1600" dirty="0" err="1" smtClean="0"/>
              <a:t>sulap</a:t>
            </a:r>
            <a:r>
              <a:rPr lang="en-US" sz="1600" dirty="0" smtClean="0"/>
              <a:t> </a:t>
            </a:r>
            <a:r>
              <a:rPr lang="en-US" sz="1600" dirty="0" err="1" smtClean="0"/>
              <a:t>menjadi</a:t>
            </a:r>
            <a:r>
              <a:rPr lang="en-US" sz="1600" dirty="0" smtClean="0"/>
              <a:t> </a:t>
            </a:r>
            <a:r>
              <a:rPr lang="en-US" sz="1600" dirty="0" err="1" smtClean="0"/>
              <a:t>gambar</a:t>
            </a:r>
            <a:r>
              <a:rPr lang="en-US" sz="1600" dirty="0" smtClean="0"/>
              <a:t> </a:t>
            </a:r>
            <a:r>
              <a:rPr lang="en-US" sz="1600" dirty="0" err="1" smtClean="0"/>
              <a:t>menarik</a:t>
            </a:r>
            <a:endParaRPr lang="id-ID" sz="1600" dirty="0" smtClean="0"/>
          </a:p>
          <a:p>
            <a:pPr lvl="1"/>
            <a:r>
              <a:rPr lang="en-US" sz="1600" dirty="0" smtClean="0"/>
              <a:t>Open image from computer</a:t>
            </a:r>
            <a:endParaRPr lang="id-ID" sz="1600" dirty="0" smtClean="0"/>
          </a:p>
          <a:p>
            <a:r>
              <a:rPr lang="en-US" sz="1600" dirty="0" err="1" smtClean="0"/>
              <a:t>Jika</a:t>
            </a:r>
            <a:r>
              <a:rPr lang="en-US" sz="1600" dirty="0" smtClean="0"/>
              <a:t> </a:t>
            </a:r>
            <a:r>
              <a:rPr lang="en-US" sz="1600" dirty="0" err="1" smtClean="0"/>
              <a:t>ingin</a:t>
            </a:r>
            <a:r>
              <a:rPr lang="en-US" sz="1600" dirty="0" smtClean="0"/>
              <a:t> </a:t>
            </a:r>
            <a:r>
              <a:rPr lang="en-US" sz="1600" dirty="0" err="1" smtClean="0"/>
              <a:t>mengedit</a:t>
            </a:r>
            <a:r>
              <a:rPr lang="en-US" sz="1600" dirty="0" smtClean="0"/>
              <a:t> </a:t>
            </a:r>
            <a:r>
              <a:rPr lang="en-US" sz="1600" dirty="0" err="1" smtClean="0"/>
              <a:t>gambar</a:t>
            </a:r>
            <a:r>
              <a:rPr lang="en-US" sz="1600" dirty="0" smtClean="0"/>
              <a:t> yang </a:t>
            </a:r>
            <a:r>
              <a:rPr lang="en-US" sz="1600" dirty="0" err="1" smtClean="0"/>
              <a:t>sudah</a:t>
            </a:r>
            <a:r>
              <a:rPr lang="en-US" sz="1600" dirty="0" smtClean="0"/>
              <a:t> </a:t>
            </a:r>
            <a:r>
              <a:rPr lang="en-US" sz="1600" dirty="0" err="1" smtClean="0"/>
              <a:t>anda</a:t>
            </a:r>
            <a:r>
              <a:rPr lang="en-US" sz="1600" dirty="0" smtClean="0"/>
              <a:t> </a:t>
            </a:r>
            <a:r>
              <a:rPr lang="en-US" sz="1600" dirty="0" err="1" smtClean="0"/>
              <a:t>miliki</a:t>
            </a:r>
            <a:r>
              <a:rPr lang="en-US" sz="1600" dirty="0" smtClean="0"/>
              <a:t>, </a:t>
            </a:r>
            <a:r>
              <a:rPr lang="en-US" sz="1600" dirty="0" err="1" smtClean="0"/>
              <a:t>pilih</a:t>
            </a:r>
            <a:r>
              <a:rPr lang="en-US" sz="1600" dirty="0" smtClean="0"/>
              <a:t> menu </a:t>
            </a:r>
            <a:r>
              <a:rPr lang="en-US" sz="1600" dirty="0" err="1" smtClean="0"/>
              <a:t>ini</a:t>
            </a:r>
            <a:r>
              <a:rPr lang="en-US" sz="1600" dirty="0" smtClean="0"/>
              <a:t> </a:t>
            </a:r>
            <a:r>
              <a:rPr lang="en-US" sz="1600" dirty="0" err="1" smtClean="0"/>
              <a:t>kemudian</a:t>
            </a:r>
            <a:r>
              <a:rPr lang="en-US" sz="1600" dirty="0" smtClean="0"/>
              <a:t> </a:t>
            </a:r>
            <a:r>
              <a:rPr lang="en-US" sz="1600" dirty="0" err="1" smtClean="0"/>
              <a:t>cari</a:t>
            </a:r>
            <a:r>
              <a:rPr lang="en-US" sz="1600" dirty="0" smtClean="0"/>
              <a:t> </a:t>
            </a:r>
            <a:r>
              <a:rPr lang="en-US" sz="1600" dirty="0" err="1" smtClean="0"/>
              <a:t>gambar</a:t>
            </a:r>
            <a:r>
              <a:rPr lang="en-US" sz="1600" dirty="0" smtClean="0"/>
              <a:t> yang </a:t>
            </a:r>
            <a:r>
              <a:rPr lang="en-US" sz="1600" dirty="0" err="1" smtClean="0"/>
              <a:t>akan</a:t>
            </a:r>
            <a:r>
              <a:rPr lang="en-US" sz="1600" dirty="0" smtClean="0"/>
              <a:t> </a:t>
            </a:r>
            <a:r>
              <a:rPr lang="en-US" sz="1600" dirty="0" err="1" smtClean="0"/>
              <a:t>anda</a:t>
            </a:r>
            <a:r>
              <a:rPr lang="en-US" sz="1600" dirty="0" smtClean="0"/>
              <a:t> edit</a:t>
            </a:r>
            <a:endParaRPr lang="id-ID" sz="1600" dirty="0" smtClean="0"/>
          </a:p>
          <a:p>
            <a:pPr lvl="1"/>
            <a:r>
              <a:rPr lang="en-US" sz="1600" dirty="0" smtClean="0"/>
              <a:t>Open image from URL</a:t>
            </a:r>
            <a:endParaRPr lang="id-ID" sz="1600" dirty="0" smtClean="0"/>
          </a:p>
          <a:p>
            <a:r>
              <a:rPr lang="en-US" sz="1600" dirty="0" smtClean="0"/>
              <a:t>Open image from URL </a:t>
            </a:r>
            <a:r>
              <a:rPr lang="en-US" sz="1600" dirty="0" err="1" smtClean="0"/>
              <a:t>maksudnya</a:t>
            </a:r>
            <a:r>
              <a:rPr lang="en-US" sz="1600" dirty="0" smtClean="0"/>
              <a:t> </a:t>
            </a:r>
            <a:r>
              <a:rPr lang="en-US" sz="1600" dirty="0" err="1" smtClean="0"/>
              <a:t>adalah</a:t>
            </a:r>
            <a:r>
              <a:rPr lang="en-US" sz="1600" dirty="0" smtClean="0"/>
              <a:t> </a:t>
            </a:r>
            <a:r>
              <a:rPr lang="en-US" sz="1600" dirty="0" err="1" smtClean="0"/>
              <a:t>anda</a:t>
            </a:r>
            <a:r>
              <a:rPr lang="en-US" sz="1600" dirty="0" smtClean="0"/>
              <a:t> </a:t>
            </a:r>
            <a:r>
              <a:rPr lang="en-US" sz="1600" dirty="0" err="1" smtClean="0"/>
              <a:t>masukkan</a:t>
            </a:r>
            <a:r>
              <a:rPr lang="en-US" sz="1600" dirty="0" smtClean="0"/>
              <a:t> </a:t>
            </a:r>
            <a:r>
              <a:rPr lang="en-US" sz="1600" dirty="0" err="1" smtClean="0"/>
              <a:t>url</a:t>
            </a:r>
            <a:r>
              <a:rPr lang="en-US" sz="1600" dirty="0" smtClean="0"/>
              <a:t> </a:t>
            </a:r>
            <a:r>
              <a:rPr lang="en-US" sz="1600" dirty="0" err="1" smtClean="0"/>
              <a:t>gambar</a:t>
            </a:r>
            <a:r>
              <a:rPr lang="en-US" sz="1600" dirty="0" smtClean="0"/>
              <a:t> yang </a:t>
            </a:r>
            <a:r>
              <a:rPr lang="en-US" sz="1600" dirty="0" err="1" smtClean="0"/>
              <a:t>ada</a:t>
            </a:r>
            <a:r>
              <a:rPr lang="en-US" sz="1600" dirty="0" smtClean="0"/>
              <a:t> </a:t>
            </a:r>
            <a:r>
              <a:rPr lang="en-US" sz="1600" dirty="0" err="1" smtClean="0"/>
              <a:t>di</a:t>
            </a:r>
            <a:r>
              <a:rPr lang="en-US" sz="1600" dirty="0" smtClean="0"/>
              <a:t> internet, yang </a:t>
            </a:r>
            <a:r>
              <a:rPr lang="en-US" sz="1600" dirty="0" err="1" smtClean="0"/>
              <a:t>kemudian</a:t>
            </a:r>
            <a:r>
              <a:rPr lang="en-US" sz="1600" dirty="0" smtClean="0"/>
              <a:t> </a:t>
            </a:r>
            <a:r>
              <a:rPr lang="en-US" sz="1600" dirty="0" err="1" smtClean="0"/>
              <a:t>bisa</a:t>
            </a:r>
            <a:r>
              <a:rPr lang="en-US" sz="1600" dirty="0" smtClean="0"/>
              <a:t> </a:t>
            </a:r>
            <a:r>
              <a:rPr lang="en-US" sz="1600" dirty="0" err="1" smtClean="0"/>
              <a:t>anda</a:t>
            </a:r>
            <a:r>
              <a:rPr lang="en-US" sz="1600" dirty="0" smtClean="0"/>
              <a:t> edit </a:t>
            </a:r>
            <a:r>
              <a:rPr lang="en-US" sz="1600" dirty="0" err="1" smtClean="0"/>
              <a:t>sesuka</a:t>
            </a:r>
            <a:r>
              <a:rPr lang="en-US" sz="1600" dirty="0" smtClean="0"/>
              <a:t> </a:t>
            </a:r>
            <a:r>
              <a:rPr lang="en-US" sz="1600" dirty="0" err="1" smtClean="0"/>
              <a:t>hati</a:t>
            </a:r>
            <a:r>
              <a:rPr lang="en-US" sz="1600" dirty="0" smtClean="0"/>
              <a:t>. Cara </a:t>
            </a:r>
            <a:r>
              <a:rPr lang="en-US" sz="1600" dirty="0" err="1" smtClean="0"/>
              <a:t>mendapatkan</a:t>
            </a:r>
            <a:r>
              <a:rPr lang="en-US" sz="1600" dirty="0" smtClean="0"/>
              <a:t> URL </a:t>
            </a:r>
            <a:r>
              <a:rPr lang="en-US" sz="1600" dirty="0" err="1" smtClean="0"/>
              <a:t>gambar</a:t>
            </a:r>
            <a:r>
              <a:rPr lang="en-US" sz="1600" dirty="0" smtClean="0"/>
              <a:t> </a:t>
            </a:r>
            <a:r>
              <a:rPr lang="en-US" sz="1600" dirty="0" err="1" smtClean="0"/>
              <a:t>yaitu</a:t>
            </a:r>
            <a:r>
              <a:rPr lang="en-US" sz="1600" dirty="0" smtClean="0"/>
              <a:t> </a:t>
            </a:r>
            <a:r>
              <a:rPr lang="en-US" sz="1600" dirty="0" err="1" smtClean="0"/>
              <a:t>cari</a:t>
            </a:r>
            <a:r>
              <a:rPr lang="en-US" sz="1600" dirty="0" smtClean="0"/>
              <a:t> </a:t>
            </a:r>
            <a:r>
              <a:rPr lang="en-US" sz="1600" dirty="0" err="1" smtClean="0"/>
              <a:t>gambar</a:t>
            </a:r>
            <a:r>
              <a:rPr lang="en-US" sz="1600" dirty="0" smtClean="0"/>
              <a:t> </a:t>
            </a:r>
            <a:r>
              <a:rPr lang="en-US" sz="1600" dirty="0" err="1" smtClean="0"/>
              <a:t>di</a:t>
            </a:r>
            <a:r>
              <a:rPr lang="en-US" sz="1600" dirty="0" smtClean="0"/>
              <a:t> </a:t>
            </a:r>
            <a:r>
              <a:rPr lang="en-US" sz="1600" dirty="0" err="1" smtClean="0"/>
              <a:t>google</a:t>
            </a:r>
            <a:r>
              <a:rPr lang="en-US" sz="1600" dirty="0" smtClean="0"/>
              <a:t>, </a:t>
            </a:r>
            <a:r>
              <a:rPr lang="en-US" sz="1600" dirty="0" err="1" smtClean="0"/>
              <a:t>lalu</a:t>
            </a:r>
            <a:r>
              <a:rPr lang="en-US" sz="1600" dirty="0" smtClean="0"/>
              <a:t> </a:t>
            </a:r>
            <a:r>
              <a:rPr lang="en-US" sz="1600" dirty="0" err="1" smtClean="0"/>
              <a:t>pilih</a:t>
            </a:r>
            <a:r>
              <a:rPr lang="en-US" sz="1600" dirty="0" smtClean="0"/>
              <a:t> </a:t>
            </a:r>
            <a:r>
              <a:rPr lang="en-US" sz="1600" dirty="0" err="1" smtClean="0"/>
              <a:t>gambar</a:t>
            </a:r>
            <a:r>
              <a:rPr lang="en-US" sz="1600" dirty="0" smtClean="0"/>
              <a:t> yang </a:t>
            </a:r>
            <a:r>
              <a:rPr lang="en-US" sz="1600" dirty="0" err="1" smtClean="0"/>
              <a:t>akan</a:t>
            </a:r>
            <a:r>
              <a:rPr lang="en-US" sz="1600" dirty="0" smtClean="0"/>
              <a:t> </a:t>
            </a:r>
            <a:r>
              <a:rPr lang="en-US" sz="1600" dirty="0" err="1" smtClean="0"/>
              <a:t>anda</a:t>
            </a:r>
            <a:r>
              <a:rPr lang="en-US" sz="1600" dirty="0" smtClean="0"/>
              <a:t> edit. Di address bar browser </a:t>
            </a:r>
            <a:r>
              <a:rPr lang="en-US" sz="1600" dirty="0" err="1" smtClean="0"/>
              <a:t>anda</a:t>
            </a:r>
            <a:r>
              <a:rPr lang="en-US" sz="1600" dirty="0" smtClean="0"/>
              <a:t> </a:t>
            </a:r>
            <a:r>
              <a:rPr lang="en-US" sz="1600" dirty="0" err="1" smtClean="0"/>
              <a:t>tampil</a:t>
            </a:r>
            <a:r>
              <a:rPr lang="en-US" sz="1600" dirty="0" smtClean="0"/>
              <a:t> </a:t>
            </a:r>
            <a:r>
              <a:rPr lang="en-US" sz="1600" dirty="0" err="1" smtClean="0"/>
              <a:t>alamat</a:t>
            </a:r>
            <a:r>
              <a:rPr lang="en-US" sz="1600" dirty="0" smtClean="0"/>
              <a:t>, nah </a:t>
            </a:r>
            <a:r>
              <a:rPr lang="en-US" sz="1600" dirty="0" err="1" smtClean="0"/>
              <a:t>itulah</a:t>
            </a:r>
            <a:r>
              <a:rPr lang="en-US" sz="1600" dirty="0" smtClean="0"/>
              <a:t> URL </a:t>
            </a:r>
            <a:r>
              <a:rPr lang="en-US" sz="1600" dirty="0" err="1" smtClean="0"/>
              <a:t>gambar</a:t>
            </a:r>
            <a:r>
              <a:rPr lang="en-US" sz="1600" dirty="0" smtClean="0"/>
              <a:t> yang </a:t>
            </a:r>
            <a:r>
              <a:rPr lang="en-US" sz="1600" dirty="0" err="1" smtClean="0"/>
              <a:t>perlu</a:t>
            </a:r>
            <a:r>
              <a:rPr lang="en-US" sz="1600" dirty="0" smtClean="0"/>
              <a:t> </a:t>
            </a:r>
            <a:r>
              <a:rPr lang="en-US" sz="1600" dirty="0" err="1" smtClean="0"/>
              <a:t>anda</a:t>
            </a:r>
            <a:r>
              <a:rPr lang="en-US" sz="1600" dirty="0" smtClean="0"/>
              <a:t> </a:t>
            </a:r>
            <a:r>
              <a:rPr lang="en-US" sz="1600" dirty="0" err="1" smtClean="0"/>
              <a:t>masukkan</a:t>
            </a:r>
            <a:r>
              <a:rPr lang="en-US" sz="1600" dirty="0" smtClean="0"/>
              <a:t> </a:t>
            </a:r>
            <a:r>
              <a:rPr lang="en-US" sz="1600" dirty="0" err="1" smtClean="0"/>
              <a:t>ke</a:t>
            </a:r>
            <a:r>
              <a:rPr lang="en-US" sz="1600" dirty="0" smtClean="0"/>
              <a:t> menu </a:t>
            </a:r>
            <a:r>
              <a:rPr lang="en-US" sz="1600" dirty="0" err="1" smtClean="0"/>
              <a:t>pixlr</a:t>
            </a:r>
            <a:r>
              <a:rPr lang="en-US" sz="1600" dirty="0" smtClean="0"/>
              <a:t> </a:t>
            </a:r>
            <a:r>
              <a:rPr lang="en-US" sz="1600" dirty="0" err="1" smtClean="0"/>
              <a:t>ini</a:t>
            </a:r>
            <a:r>
              <a:rPr lang="en-US" sz="1600" dirty="0" smtClean="0"/>
              <a:t>.</a:t>
            </a:r>
            <a:endParaRPr lang="id-ID" sz="1600" dirty="0" smtClean="0"/>
          </a:p>
          <a:p>
            <a:pPr lvl="1"/>
            <a:r>
              <a:rPr lang="en-US" sz="1600" dirty="0" smtClean="0"/>
              <a:t>Open image from library</a:t>
            </a:r>
            <a:endParaRPr lang="id-ID" sz="1600" dirty="0" smtClean="0"/>
          </a:p>
          <a:p>
            <a:r>
              <a:rPr lang="en-US" sz="1600" dirty="0" err="1" smtClean="0"/>
              <a:t>Untuk</a:t>
            </a:r>
            <a:r>
              <a:rPr lang="en-US" sz="1600" dirty="0" smtClean="0"/>
              <a:t> </a:t>
            </a:r>
            <a:r>
              <a:rPr lang="en-US" sz="1600" dirty="0" err="1" smtClean="0"/>
              <a:t>menggunakan</a:t>
            </a:r>
            <a:r>
              <a:rPr lang="en-US" sz="1600" dirty="0" smtClean="0"/>
              <a:t> menu </a:t>
            </a:r>
            <a:r>
              <a:rPr lang="en-US" sz="1600" dirty="0" err="1" smtClean="0"/>
              <a:t>ini</a:t>
            </a:r>
            <a:r>
              <a:rPr lang="en-US" sz="1600" dirty="0" smtClean="0"/>
              <a:t> </a:t>
            </a:r>
            <a:r>
              <a:rPr lang="en-US" sz="1600" dirty="0" err="1" smtClean="0"/>
              <a:t>anda</a:t>
            </a:r>
            <a:r>
              <a:rPr lang="en-US" sz="1600" dirty="0" smtClean="0"/>
              <a:t> </a:t>
            </a:r>
            <a:r>
              <a:rPr lang="en-US" sz="1600" dirty="0" err="1" smtClean="0"/>
              <a:t>terlebih</a:t>
            </a:r>
            <a:r>
              <a:rPr lang="en-US" sz="1600" dirty="0" smtClean="0"/>
              <a:t> </a:t>
            </a:r>
            <a:r>
              <a:rPr lang="en-US" sz="1600" dirty="0" err="1" smtClean="0"/>
              <a:t>dahulu</a:t>
            </a:r>
            <a:r>
              <a:rPr lang="en-US" sz="1600" dirty="0" smtClean="0"/>
              <a:t> </a:t>
            </a:r>
            <a:r>
              <a:rPr lang="en-US" sz="1600" dirty="0" err="1" smtClean="0"/>
              <a:t>harus</a:t>
            </a:r>
            <a:r>
              <a:rPr lang="en-US" sz="1600" dirty="0" smtClean="0"/>
              <a:t> </a:t>
            </a:r>
            <a:r>
              <a:rPr lang="en-US" sz="1600" dirty="0" err="1" smtClean="0"/>
              <a:t>melakukan</a:t>
            </a:r>
            <a:r>
              <a:rPr lang="en-US" sz="1600" dirty="0" smtClean="0"/>
              <a:t> </a:t>
            </a:r>
            <a:r>
              <a:rPr lang="en-US" sz="1600" dirty="0" err="1" smtClean="0"/>
              <a:t>registrasi</a:t>
            </a:r>
            <a:r>
              <a:rPr lang="en-US" sz="1600" dirty="0" smtClean="0"/>
              <a:t> </a:t>
            </a:r>
            <a:r>
              <a:rPr lang="en-US" sz="1600" dirty="0" err="1" smtClean="0"/>
              <a:t>di</a:t>
            </a:r>
            <a:r>
              <a:rPr lang="en-US" sz="1600" dirty="0" smtClean="0"/>
              <a:t> </a:t>
            </a:r>
            <a:r>
              <a:rPr lang="en-US" sz="1600" dirty="0" err="1" smtClean="0"/>
              <a:t>pixlr</a:t>
            </a:r>
            <a:r>
              <a:rPr lang="en-US" sz="1600" dirty="0" smtClean="0"/>
              <a:t>. </a:t>
            </a:r>
            <a:r>
              <a:rPr lang="en-US" sz="1600" dirty="0" err="1" smtClean="0"/>
              <a:t>Setelah</a:t>
            </a:r>
            <a:r>
              <a:rPr lang="en-US" sz="1600" dirty="0" smtClean="0"/>
              <a:t> </a:t>
            </a:r>
            <a:r>
              <a:rPr lang="en-US" sz="1600" dirty="0" err="1" smtClean="0"/>
              <a:t>memiliki</a:t>
            </a:r>
            <a:r>
              <a:rPr lang="en-US" sz="1600" dirty="0" smtClean="0"/>
              <a:t> account </a:t>
            </a:r>
            <a:r>
              <a:rPr lang="en-US" sz="1600" dirty="0" err="1" smtClean="0"/>
              <a:t>pixlr</a:t>
            </a:r>
            <a:r>
              <a:rPr lang="en-US" sz="1600" dirty="0" smtClean="0"/>
              <a:t> </a:t>
            </a:r>
            <a:r>
              <a:rPr lang="en-US" sz="1600" dirty="0" err="1" smtClean="0"/>
              <a:t>anda</a:t>
            </a:r>
            <a:r>
              <a:rPr lang="en-US" sz="1600" dirty="0" smtClean="0"/>
              <a:t> </a:t>
            </a:r>
            <a:r>
              <a:rPr lang="en-US" sz="1600" dirty="0" err="1" smtClean="0"/>
              <a:t>bisa</a:t>
            </a:r>
            <a:r>
              <a:rPr lang="en-US" sz="1600" dirty="0" smtClean="0"/>
              <a:t> </a:t>
            </a:r>
            <a:r>
              <a:rPr lang="en-US" sz="1600" dirty="0" err="1" smtClean="0"/>
              <a:t>mengedit</a:t>
            </a:r>
            <a:r>
              <a:rPr lang="en-US" sz="1600" dirty="0" smtClean="0"/>
              <a:t> </a:t>
            </a:r>
            <a:r>
              <a:rPr lang="en-US" sz="1600" dirty="0" err="1" smtClean="0"/>
              <a:t>koleksi</a:t>
            </a:r>
            <a:r>
              <a:rPr lang="en-US" sz="1600" dirty="0" smtClean="0"/>
              <a:t> </a:t>
            </a:r>
            <a:r>
              <a:rPr lang="en-US" sz="1600" dirty="0" err="1" smtClean="0"/>
              <a:t>foto</a:t>
            </a:r>
            <a:r>
              <a:rPr lang="en-US" sz="1600" dirty="0" smtClean="0"/>
              <a:t> yang </a:t>
            </a:r>
            <a:r>
              <a:rPr lang="en-US" sz="1600" dirty="0" err="1" smtClean="0"/>
              <a:t>ada</a:t>
            </a:r>
            <a:r>
              <a:rPr lang="en-US" sz="1600" dirty="0" smtClean="0"/>
              <a:t> </a:t>
            </a:r>
            <a:r>
              <a:rPr lang="en-US" sz="1600" dirty="0" err="1" smtClean="0"/>
              <a:t>di</a:t>
            </a:r>
            <a:r>
              <a:rPr lang="en-US" sz="1600" dirty="0" smtClean="0"/>
              <a:t> </a:t>
            </a:r>
            <a:r>
              <a:rPr lang="en-US" sz="1600" dirty="0" err="1" smtClean="0"/>
              <a:t>galeri</a:t>
            </a:r>
            <a:r>
              <a:rPr lang="en-US" sz="1600" dirty="0" smtClean="0"/>
              <a:t> </a:t>
            </a:r>
            <a:r>
              <a:rPr lang="en-US" sz="1600" dirty="0" err="1" smtClean="0"/>
              <a:t>foto</a:t>
            </a:r>
            <a:r>
              <a:rPr lang="en-US" sz="1600" dirty="0" smtClean="0"/>
              <a:t> </a:t>
            </a:r>
            <a:r>
              <a:rPr lang="en-US" sz="1600" dirty="0" err="1" smtClean="0"/>
              <a:t>facebook</a:t>
            </a:r>
            <a:r>
              <a:rPr lang="en-US" sz="1600" dirty="0" smtClean="0"/>
              <a:t>.</a:t>
            </a:r>
            <a:endParaRPr lang="id-ID" sz="1600" dirty="0" smtClean="0"/>
          </a:p>
          <a:p>
            <a:pPr lvl="1"/>
            <a:r>
              <a:rPr lang="en-US" sz="1600" dirty="0" smtClean="0"/>
              <a:t>Use </a:t>
            </a:r>
            <a:r>
              <a:rPr lang="en-US" sz="1600" dirty="0" err="1" smtClean="0"/>
              <a:t>pixlr</a:t>
            </a:r>
            <a:r>
              <a:rPr lang="en-US" sz="1600" dirty="0" smtClean="0"/>
              <a:t> on your mobile device</a:t>
            </a:r>
            <a:endParaRPr lang="id-ID" sz="1600" dirty="0" smtClean="0"/>
          </a:p>
          <a:p>
            <a:r>
              <a:rPr lang="en-US" sz="1600" dirty="0" smtClean="0"/>
              <a:t>Menu </a:t>
            </a:r>
            <a:r>
              <a:rPr lang="en-US" sz="1600" dirty="0" err="1" smtClean="0"/>
              <a:t>terakhir</a:t>
            </a:r>
            <a:r>
              <a:rPr lang="en-US" sz="1600" dirty="0" smtClean="0"/>
              <a:t> </a:t>
            </a:r>
            <a:r>
              <a:rPr lang="en-US" sz="1600" dirty="0" err="1" smtClean="0"/>
              <a:t>ini</a:t>
            </a:r>
            <a:r>
              <a:rPr lang="en-US" sz="1600" dirty="0" smtClean="0"/>
              <a:t> </a:t>
            </a:r>
            <a:r>
              <a:rPr lang="en-US" sz="1600" dirty="0" err="1" smtClean="0"/>
              <a:t>merupakan</a:t>
            </a:r>
            <a:r>
              <a:rPr lang="en-US" sz="1600" dirty="0" smtClean="0"/>
              <a:t> </a:t>
            </a:r>
            <a:r>
              <a:rPr lang="en-US" sz="1600" dirty="0" err="1" smtClean="0"/>
              <a:t>pilihan</a:t>
            </a:r>
            <a:r>
              <a:rPr lang="en-US" sz="1600" dirty="0" smtClean="0"/>
              <a:t> </a:t>
            </a:r>
            <a:r>
              <a:rPr lang="en-US" sz="1600" dirty="0" err="1" smtClean="0"/>
              <a:t>bagi</a:t>
            </a:r>
            <a:r>
              <a:rPr lang="en-US" sz="1600" dirty="0" smtClean="0"/>
              <a:t> </a:t>
            </a:r>
            <a:r>
              <a:rPr lang="en-US" sz="1600" dirty="0" err="1" smtClean="0"/>
              <a:t>anda</a:t>
            </a:r>
            <a:r>
              <a:rPr lang="en-US" sz="1600" dirty="0" smtClean="0"/>
              <a:t> </a:t>
            </a:r>
            <a:r>
              <a:rPr lang="en-US" sz="1600" dirty="0" err="1" smtClean="0"/>
              <a:t>jika</a:t>
            </a:r>
            <a:r>
              <a:rPr lang="en-US" sz="1600" dirty="0" smtClean="0"/>
              <a:t> </a:t>
            </a:r>
            <a:r>
              <a:rPr lang="en-US" sz="1600" dirty="0" err="1" smtClean="0"/>
              <a:t>ingin</a:t>
            </a:r>
            <a:r>
              <a:rPr lang="en-US" sz="1600" dirty="0" smtClean="0"/>
              <a:t> </a:t>
            </a:r>
            <a:r>
              <a:rPr lang="en-US" sz="1600" dirty="0" err="1" smtClean="0"/>
              <a:t>menggunakan</a:t>
            </a:r>
            <a:r>
              <a:rPr lang="en-US" sz="1600" dirty="0" smtClean="0"/>
              <a:t> </a:t>
            </a:r>
            <a:r>
              <a:rPr lang="en-US" sz="1600" dirty="0" err="1" smtClean="0"/>
              <a:t>pixlr</a:t>
            </a:r>
            <a:r>
              <a:rPr lang="en-US" sz="1600" dirty="0" smtClean="0"/>
              <a:t> </a:t>
            </a:r>
            <a:r>
              <a:rPr lang="en-US" sz="1600" dirty="0" err="1" smtClean="0"/>
              <a:t>sebagai</a:t>
            </a:r>
            <a:r>
              <a:rPr lang="en-US" sz="1600" dirty="0" smtClean="0"/>
              <a:t> editor </a:t>
            </a:r>
            <a:r>
              <a:rPr lang="en-US" sz="1600" dirty="0" err="1" smtClean="0"/>
              <a:t>gambar</a:t>
            </a:r>
            <a:r>
              <a:rPr lang="en-US" sz="1600" dirty="0" smtClean="0"/>
              <a:t> </a:t>
            </a:r>
            <a:r>
              <a:rPr lang="en-US" sz="1600" dirty="0" err="1" smtClean="0"/>
              <a:t>di</a:t>
            </a:r>
            <a:r>
              <a:rPr lang="en-US" sz="1600" dirty="0" smtClean="0"/>
              <a:t> </a:t>
            </a:r>
            <a:r>
              <a:rPr lang="en-US" sz="1600" dirty="0" err="1" smtClean="0"/>
              <a:t>perangkat</a:t>
            </a:r>
            <a:r>
              <a:rPr lang="en-US" sz="1600" dirty="0" smtClean="0"/>
              <a:t> </a:t>
            </a:r>
            <a:r>
              <a:rPr lang="en-US" sz="1600" dirty="0" err="1" smtClean="0"/>
              <a:t>smartphone</a:t>
            </a:r>
            <a:r>
              <a:rPr lang="en-US" sz="1600" dirty="0" smtClean="0"/>
              <a:t> </a:t>
            </a:r>
            <a:r>
              <a:rPr lang="en-US" sz="1600" dirty="0" err="1" smtClean="0"/>
              <a:t>anda</a:t>
            </a:r>
            <a:r>
              <a:rPr lang="en-US" sz="1600" dirty="0" smtClean="0"/>
              <a:t>. </a:t>
            </a:r>
            <a:r>
              <a:rPr lang="en-US" sz="1600" dirty="0" err="1" smtClean="0"/>
              <a:t>semisal</a:t>
            </a:r>
            <a:r>
              <a:rPr lang="en-US" sz="1600" dirty="0" smtClean="0"/>
              <a:t> android </a:t>
            </a:r>
            <a:r>
              <a:rPr lang="en-US" sz="1600" dirty="0" err="1" smtClean="0"/>
              <a:t>dan</a:t>
            </a:r>
            <a:r>
              <a:rPr lang="en-US" sz="1600" dirty="0" smtClean="0"/>
              <a:t> </a:t>
            </a:r>
            <a:r>
              <a:rPr lang="en-US" sz="1600" dirty="0" err="1" smtClean="0"/>
              <a:t>iphone</a:t>
            </a:r>
            <a:r>
              <a:rPr lang="en-US" sz="1600" dirty="0" smtClean="0"/>
              <a:t>.</a:t>
            </a:r>
            <a:endParaRPr lang="id-ID" sz="1600" dirty="0" smtClean="0"/>
          </a:p>
          <a:p>
            <a:pPr marL="457200" indent="-457200">
              <a:buNone/>
            </a:pPr>
            <a:endParaRPr lang="id-ID" sz="1600" dirty="0"/>
          </a:p>
        </p:txBody>
      </p:sp>
    </p:spTree>
  </p:cSld>
  <p:clrMapOvr>
    <a:masterClrMapping/>
  </p:clrMapOvr>
  <p:transition>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274320"/>
            <a:ext cx="8946541" cy="5974079"/>
          </a:xfrm>
        </p:spPr>
        <p:txBody>
          <a:bodyPr/>
          <a:lstStyle/>
          <a:p>
            <a:pPr marL="457200" lvl="0" indent="-457200">
              <a:buFont typeface="+mj-lt"/>
              <a:buAutoNum type="arabicPeriod" startAt="4"/>
            </a:pPr>
            <a:r>
              <a:rPr lang="en-US" dirty="0" err="1" smtClean="0"/>
              <a:t>Berikut</a:t>
            </a:r>
            <a:r>
              <a:rPr lang="en-US" dirty="0" smtClean="0"/>
              <a:t> </a:t>
            </a:r>
            <a:r>
              <a:rPr lang="en-US" dirty="0" err="1" smtClean="0"/>
              <a:t>pilih</a:t>
            </a:r>
            <a:r>
              <a:rPr lang="en-US" dirty="0" smtClean="0"/>
              <a:t> </a:t>
            </a:r>
            <a:r>
              <a:rPr lang="en-US" dirty="0" err="1" smtClean="0"/>
              <a:t>gambar</a:t>
            </a:r>
            <a:r>
              <a:rPr lang="en-US" dirty="0" smtClean="0"/>
              <a:t> </a:t>
            </a:r>
            <a:r>
              <a:rPr lang="en-US" dirty="0" err="1" smtClean="0"/>
              <a:t>untuk</a:t>
            </a:r>
            <a:r>
              <a:rPr lang="en-US" dirty="0" smtClean="0"/>
              <a:t> </a:t>
            </a:r>
            <a:r>
              <a:rPr lang="en-US" dirty="0" err="1" smtClean="0"/>
              <a:t>di</a:t>
            </a:r>
            <a:r>
              <a:rPr lang="en-US" dirty="0" smtClean="0"/>
              <a:t> edit</a:t>
            </a:r>
            <a:endParaRPr lang="id-ID" dirty="0" smtClean="0"/>
          </a:p>
          <a:p>
            <a:pPr marL="457200" lvl="0" indent="-457200">
              <a:buFont typeface="+mj-lt"/>
              <a:buAutoNum type="arabicPeriod" startAt="4"/>
            </a:pPr>
            <a:endParaRPr lang="id-ID" dirty="0" smtClean="0"/>
          </a:p>
          <a:p>
            <a:pPr marL="457200" lvl="0" indent="-457200">
              <a:buFont typeface="+mj-lt"/>
              <a:buAutoNum type="arabicPeriod" startAt="4"/>
            </a:pPr>
            <a:endParaRPr lang="id-ID" dirty="0" smtClean="0"/>
          </a:p>
          <a:p>
            <a:pPr marL="457200" lvl="0" indent="-457200">
              <a:buFont typeface="+mj-lt"/>
              <a:buAutoNum type="arabicPeriod" startAt="4"/>
            </a:pPr>
            <a:endParaRPr lang="id-ID" dirty="0" smtClean="0"/>
          </a:p>
          <a:p>
            <a:pPr marL="457200" lvl="0" indent="-457200">
              <a:buFont typeface="+mj-lt"/>
              <a:buAutoNum type="arabicPeriod" startAt="4"/>
            </a:pPr>
            <a:endParaRPr lang="id-ID" dirty="0" smtClean="0"/>
          </a:p>
          <a:p>
            <a:pPr marL="457200" lvl="0" indent="-457200">
              <a:buFont typeface="+mj-lt"/>
              <a:buAutoNum type="arabicPeriod" startAt="4"/>
            </a:pPr>
            <a:endParaRPr lang="id-ID" dirty="0" smtClean="0"/>
          </a:p>
          <a:p>
            <a:pPr marL="457200" indent="-457200">
              <a:buFont typeface="+mj-lt"/>
              <a:buAutoNum type="arabicPeriod" startAt="4"/>
            </a:pPr>
            <a:r>
              <a:rPr lang="en-US" dirty="0" err="1" smtClean="0"/>
              <a:t>Setelah</a:t>
            </a:r>
            <a:r>
              <a:rPr lang="en-US" dirty="0" smtClean="0"/>
              <a:t> </a:t>
            </a:r>
            <a:r>
              <a:rPr lang="en-US" dirty="0" err="1" smtClean="0"/>
              <a:t>gambar</a:t>
            </a:r>
            <a:r>
              <a:rPr lang="en-US" dirty="0" smtClean="0"/>
              <a:t> yang </a:t>
            </a:r>
            <a:r>
              <a:rPr lang="en-US" dirty="0" err="1" smtClean="0"/>
              <a:t>akan</a:t>
            </a:r>
            <a:r>
              <a:rPr lang="en-US" dirty="0" smtClean="0"/>
              <a:t> </a:t>
            </a:r>
            <a:r>
              <a:rPr lang="en-US" dirty="0" err="1" smtClean="0"/>
              <a:t>diedit</a:t>
            </a:r>
            <a:r>
              <a:rPr lang="en-US" dirty="0" smtClean="0"/>
              <a:t> </a:t>
            </a:r>
            <a:r>
              <a:rPr lang="en-US" dirty="0" err="1" smtClean="0"/>
              <a:t>muncul</a:t>
            </a:r>
            <a:r>
              <a:rPr lang="en-US" dirty="0" smtClean="0"/>
              <a:t> </a:t>
            </a:r>
            <a:r>
              <a:rPr lang="en-US" dirty="0" err="1" smtClean="0"/>
              <a:t>kita</a:t>
            </a:r>
            <a:r>
              <a:rPr lang="en-US" dirty="0" smtClean="0"/>
              <a:t> </a:t>
            </a:r>
            <a:r>
              <a:rPr lang="en-US" dirty="0" err="1" smtClean="0"/>
              <a:t>bisa</a:t>
            </a:r>
            <a:r>
              <a:rPr lang="en-US" dirty="0" smtClean="0"/>
              <a:t> </a:t>
            </a:r>
            <a:r>
              <a:rPr lang="en-US" dirty="0" err="1" smtClean="0"/>
              <a:t>mneggunakan</a:t>
            </a:r>
            <a:r>
              <a:rPr lang="en-US" dirty="0" smtClean="0"/>
              <a:t> </a:t>
            </a:r>
            <a:r>
              <a:rPr lang="en-US" dirty="0" err="1" smtClean="0"/>
              <a:t>fitu-fitur</a:t>
            </a:r>
            <a:r>
              <a:rPr lang="en-US" dirty="0" smtClean="0"/>
              <a:t> yang </a:t>
            </a:r>
            <a:r>
              <a:rPr lang="en-US" dirty="0" err="1" smtClean="0"/>
              <a:t>tersedia</a:t>
            </a:r>
            <a:r>
              <a:rPr lang="en-US" dirty="0" smtClean="0"/>
              <a:t> </a:t>
            </a:r>
            <a:r>
              <a:rPr lang="en-US" dirty="0" err="1" smtClean="0"/>
              <a:t>dalam</a:t>
            </a:r>
            <a:r>
              <a:rPr lang="en-US" dirty="0" smtClean="0"/>
              <a:t> </a:t>
            </a:r>
            <a:r>
              <a:rPr lang="en-US" dirty="0" err="1" smtClean="0"/>
              <a:t>aplikasi</a:t>
            </a:r>
            <a:r>
              <a:rPr lang="en-US" dirty="0" smtClean="0"/>
              <a:t> </a:t>
            </a:r>
            <a:r>
              <a:rPr lang="en-US" dirty="0" err="1" smtClean="0"/>
              <a:t>tersebut</a:t>
            </a:r>
            <a:r>
              <a:rPr lang="en-US" dirty="0" smtClean="0"/>
              <a:t> </a:t>
            </a:r>
            <a:r>
              <a:rPr lang="en-US" dirty="0" err="1" smtClean="0"/>
              <a:t>sesuai</a:t>
            </a:r>
            <a:r>
              <a:rPr lang="en-US" dirty="0" smtClean="0"/>
              <a:t> </a:t>
            </a:r>
            <a:r>
              <a:rPr lang="en-US" dirty="0" err="1" smtClean="0"/>
              <a:t>keinginan</a:t>
            </a:r>
            <a:r>
              <a:rPr lang="en-US" dirty="0" smtClean="0"/>
              <a:t> </a:t>
            </a:r>
            <a:r>
              <a:rPr lang="en-US" dirty="0" err="1" smtClean="0"/>
              <a:t>kita</a:t>
            </a:r>
            <a:r>
              <a:rPr lang="en-US" dirty="0" smtClean="0"/>
              <a:t>.</a:t>
            </a:r>
            <a:endParaRPr lang="id-ID" dirty="0" smtClean="0"/>
          </a:p>
          <a:p>
            <a:pPr marL="457200" lvl="0" indent="-457200">
              <a:buFont typeface="+mj-lt"/>
              <a:buAutoNum type="arabicPeriod" startAt="4"/>
            </a:pPr>
            <a:endParaRPr lang="id-ID" dirty="0" smtClean="0"/>
          </a:p>
          <a:p>
            <a:pPr>
              <a:buNone/>
            </a:pPr>
            <a:endParaRPr lang="id-ID" dirty="0"/>
          </a:p>
        </p:txBody>
      </p:sp>
      <p:pic>
        <p:nvPicPr>
          <p:cNvPr id="4" name="image6.png"/>
          <p:cNvPicPr/>
          <p:nvPr/>
        </p:nvPicPr>
        <p:blipFill>
          <a:blip r:embed="rId2" cstate="print"/>
          <a:stretch>
            <a:fillRect/>
          </a:stretch>
        </p:blipFill>
        <p:spPr>
          <a:xfrm>
            <a:off x="1633374" y="709987"/>
            <a:ext cx="4431629" cy="2224563"/>
          </a:xfrm>
          <a:prstGeom prst="rect">
            <a:avLst/>
          </a:prstGeom>
        </p:spPr>
      </p:pic>
      <p:pic>
        <p:nvPicPr>
          <p:cNvPr id="5" name="image7.jpeg"/>
          <p:cNvPicPr/>
          <p:nvPr/>
        </p:nvPicPr>
        <p:blipFill>
          <a:blip r:embed="rId3" cstate="print"/>
          <a:stretch>
            <a:fillRect/>
          </a:stretch>
        </p:blipFill>
        <p:spPr>
          <a:xfrm>
            <a:off x="1629259" y="3592850"/>
            <a:ext cx="4727242" cy="2363247"/>
          </a:xfrm>
          <a:prstGeom prst="rect">
            <a:avLst/>
          </a:prstGeom>
        </p:spPr>
      </p:pic>
    </p:spTree>
  </p:cSld>
  <p:clrMapOvr>
    <a:masterClrMapping/>
  </p:clrMapOvr>
  <p:transition>
    <p:fade thruBlk="1"/>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xmlns=""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78</TotalTime>
  <Words>816</Words>
  <Application>Microsoft Office PowerPoint</Application>
  <PresentationFormat>Custom</PresentationFormat>
  <Paragraphs>157</Paragraphs>
  <Slides>22</Slides>
  <Notes>5</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Ion</vt:lpstr>
      <vt:lpstr>CLOUD COMPUTING</vt:lpstr>
      <vt:lpstr>PIXLR &amp; PICMONKEY</vt:lpstr>
      <vt:lpstr>PENDAHULUAN</vt:lpstr>
      <vt:lpstr>TUJUAN &amp; RUMUSAN MASALAH</vt:lpstr>
      <vt:lpstr>INTERFACE PIXLR</vt:lpstr>
      <vt:lpstr>PENGERTIAN DARI PIXLR</vt:lpstr>
      <vt:lpstr>CARA MENGEDIT DI PIXLR</vt:lpstr>
      <vt:lpstr>Slide 8</vt:lpstr>
      <vt:lpstr>Slide 9</vt:lpstr>
      <vt:lpstr>PIXLR Express</vt:lpstr>
      <vt:lpstr>Slide 11</vt:lpstr>
      <vt:lpstr>Slide 12</vt:lpstr>
      <vt:lpstr>Slide 13</vt:lpstr>
      <vt:lpstr>Slide 14</vt:lpstr>
      <vt:lpstr>PENGERTIAN PICMONKEY</vt:lpstr>
      <vt:lpstr>CARA MENGEDIT DI PICMONKEY</vt:lpstr>
      <vt:lpstr>Slide 17</vt:lpstr>
      <vt:lpstr>Slide 18</vt:lpstr>
      <vt:lpstr>Slide 19</vt:lpstr>
      <vt:lpstr>KELEBIHAN DARI PICMONKEY</vt:lpstr>
      <vt:lpstr>KESIMPULAN</vt:lpstr>
      <vt:lpstr>SEKIAN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dc:creator>
  <cp:lastModifiedBy>user</cp:lastModifiedBy>
  <cp:revision>13</cp:revision>
  <dcterms:created xsi:type="dcterms:W3CDTF">2014-09-12T17:24:29Z</dcterms:created>
  <dcterms:modified xsi:type="dcterms:W3CDTF">2016-04-26T05:16:22Z</dcterms:modified>
</cp:coreProperties>
</file>